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Radius</c:v>
          </c:tx>
          <c:spPr>
            <a:ln w="28575">
              <a:solidFill>
                <a:srgbClr val="6336D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</c:numLit>
          </c:xVal>
          <c:yVal>
            <c:numLit>
              <c:formatCode>0.0#</c:formatCode>
              <c:ptCount val="5"/>
              <c:pt idx="0">
                <c:v>1.04</c:v>
              </c:pt>
              <c:pt idx="1">
                <c:v>2.09</c:v>
              </c:pt>
              <c:pt idx="2">
                <c:v>3.13</c:v>
              </c:pt>
              <c:pt idx="3">
                <c:v>4.18</c:v>
              </c:pt>
              <c:pt idx="4">
                <c:v>5.22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7089-4522-B3CA-88B317D276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Radius / cm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Speed / 10^6 m s^-1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D.3 Motion in electromagnetic fields,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The magnetic force is perpendicular to velocity, so it changes direction but does no work.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[Answer] F = qvB F = 1.60e-19(4.0e6)(0.015) = 9.6e-15 N force is perpendicular to velocity constant-magnitude centripetal force gives circular path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[Quiz answers] 1. perpendicular 2. zero 3. E/B 4. opposite direction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487AE-20B8-543C-D6AD-5A5D5B4C2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D47F90-A43F-38A4-15D3-39AA0FF0D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D6559C-7ED7-605D-47AB-398B7680CB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B into the page, ×, v (speed fixed), r = m v / q B. A caption reads: The speed never changes, only the direction - which is why the path closes on itself.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0FDF3-17E6-48B4-9850-3A67FA38180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8775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Radius / cm against Speed / 10^6 m s^-1.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[Quantitative visual] Values: (1, 1.04), (2, 2.09), (3, 3.13), (4, 4.18), (5, 5.22). Axes: Speed / 10^6 m s^-1; Radius / cm.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[Worked problem] Steps: 1) r = mv/(qB) 2) r = 1.67e-27(3.0e6)/(1.60e-19(0.20)) 3) Evaluate in metres Answer: r = 0.157 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[Worked problem] Steps: 1) Balance qE = qvB 2) v = E/B 3) v = 2.4e4/0.080 Answer: v = 3.0e5 m s^-1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[Inquiry] Measure radius at several B values for fixed accelerating voltage; test the transformed relationship.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https://giophysics.com/chapter-27/force-on-moving-charges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D.3 Motion in electromagnetic fields: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model assumptions and parameter sources; simulated points are not laboratory observations.</a:t>
            </a:r>
          </a:p>
          <a:p>
            <a:r>
              <a:t>[Safety]</a:t>
            </a:r>
          </a:p>
          <a:p>
            <a:r>
              <a:t>Use current-limited low-voltage equipment only; no student mains work and discharge capacitors before handling.</a:t>
            </a:r>
          </a:p>
          <a:p>
            <a:r>
              <a:t>[Humor] Magnetism is excellent at steering and terrible at paying the energy bill.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IB DP PHYSICS · FIRST ASSESSMENT 2025 · D.3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Motion in electromagnetic fields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A88CFF"/>
                </a:solidFill>
              </a:defRPr>
            </a:pPr>
            <a:r>
              <a:rPr sz="1800" b="1" i="0">
                <a:solidFill>
                  <a:srgbClr val="A88CFF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can a magnetic field curve a particle's path without changing its speed?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D.3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An electron enters a 0.015 T field at 4.0e6 m s^-1 perpendicular to the field. Determine magnetic force magnitude and explain the path shape.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qvB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1.60e-19(4.0e6)(0.015) = 9.6e-15 N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force is perpendicular to velocity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constant-magnitude centripetal force gives circular path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Magnetic force angle to velocity?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Magnetic work?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Selector speed?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Opposite charge curves?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perpendicular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zero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E/B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opposite direction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Write the force on a charge in an electric field.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the magnetic force direction rule.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force is required for circular motion?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Predict charge motion in uniform electric and magnetic fields.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Analyse circular magnetic paths.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crossed fields as a velocity selector.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Electric fields can change speed and direction.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perpendicular magnetic field changes direction only.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Crossed fields select particles when qE and qvB balance.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F_E = qE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F_B = qvB sin theta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r = mv/(qB)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6336D6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2F61C-8661-D02A-C927-570C0D1E1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016DD65C-7A97-0456-8FCE-D58517BC46AF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076AF97-56B7-2D75-29D1-81DA3EF33E12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EB88928-1BE6-862F-7B83-090EFC239E65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7433025-1514-A01C-F9D4-15F20F5038E3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9C107ED-8AC8-9056-6B84-18570CB3C9A6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93B82008-EBAC-9667-0CE3-B7B11E9F11A9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44B37646-6175-DDA9-18D8-A62C99487131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Motion in electromagnetic fields is the study of the paths charges take when fields push them: an electric force can speed a particle up or slow it down, while a magnetic force only turns it, curling the path into a circle.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511D62-3709-F3BD-E3AD-1BF18F5BDA9D}"/>
              </a:ext>
            </a:extLst>
          </p:cNvPr>
          <p:cNvSpPr/>
          <p:nvPr/>
        </p:nvSpPr>
        <p:spPr>
          <a:xfrm>
            <a:off x="3683000" y="3715926"/>
            <a:ext cx="7493000" cy="2216385"/>
          </a:xfrm>
          <a:prstGeom prst="rect">
            <a:avLst/>
          </a:prstGeom>
          <a:solidFill>
            <a:srgbClr val="F3EFDF"/>
          </a:solidFill>
          <a:ln w="1270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085D81-2C5F-C94F-F9DC-7845C37FA240}"/>
              </a:ext>
            </a:extLst>
          </p:cNvPr>
          <p:cNvSpPr txBox="1"/>
          <p:nvPr/>
        </p:nvSpPr>
        <p:spPr>
          <a:xfrm>
            <a:off x="3784600" y="3803415"/>
            <a:ext cx="165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B into the page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A41775-498E-E2DB-7BE5-9E2C45AB2168}"/>
              </a:ext>
            </a:extLst>
          </p:cNvPr>
          <p:cNvSpPr txBox="1"/>
          <p:nvPr/>
        </p:nvSpPr>
        <p:spPr>
          <a:xfrm>
            <a:off x="4013200" y="5319889"/>
            <a:ext cx="25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854DD6-E13F-2E61-EC08-89A9E1527B5C}"/>
              </a:ext>
            </a:extLst>
          </p:cNvPr>
          <p:cNvSpPr txBox="1"/>
          <p:nvPr/>
        </p:nvSpPr>
        <p:spPr>
          <a:xfrm>
            <a:off x="4470400" y="5319889"/>
            <a:ext cx="25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×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E82167-7955-467D-CE75-BC47A0DC6DE9}"/>
              </a:ext>
            </a:extLst>
          </p:cNvPr>
          <p:cNvSpPr txBox="1"/>
          <p:nvPr/>
        </p:nvSpPr>
        <p:spPr>
          <a:xfrm>
            <a:off x="4927600" y="5319889"/>
            <a:ext cx="25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×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AC3A4D3-D92F-AD52-49E2-A265ADE0942A}"/>
              </a:ext>
            </a:extLst>
          </p:cNvPr>
          <p:cNvSpPr/>
          <p:nvPr/>
        </p:nvSpPr>
        <p:spPr>
          <a:xfrm>
            <a:off x="5511800" y="3890904"/>
            <a:ext cx="1676400" cy="1924755"/>
          </a:xfrm>
          <a:prstGeom prst="ellipse">
            <a:avLst/>
          </a:prstGeom>
          <a:noFill/>
          <a:ln w="25400">
            <a:solidFill>
              <a:srgbClr val="102E2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0B9C203-CDB9-D786-E2DE-627220EBC7C0}"/>
              </a:ext>
            </a:extLst>
          </p:cNvPr>
          <p:cNvSpPr/>
          <p:nvPr/>
        </p:nvSpPr>
        <p:spPr>
          <a:xfrm>
            <a:off x="6299200" y="4794955"/>
            <a:ext cx="101600" cy="116652"/>
          </a:xfrm>
          <a:prstGeom prst="ellipse">
            <a:avLst/>
          </a:prstGeom>
          <a:solidFill>
            <a:srgbClr val="6B7F79"/>
          </a:solidFill>
          <a:ln w="1905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157D54C-2213-68FE-4BF6-F5A7FBAB35E8}"/>
              </a:ext>
            </a:extLst>
          </p:cNvPr>
          <p:cNvCxnSpPr/>
          <p:nvPr/>
        </p:nvCxnSpPr>
        <p:spPr>
          <a:xfrm>
            <a:off x="5918200" y="3890904"/>
            <a:ext cx="863600" cy="0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5B51709-0221-FBC4-9EF2-B52EA6A55CA5}"/>
              </a:ext>
            </a:extLst>
          </p:cNvPr>
          <p:cNvSpPr txBox="1"/>
          <p:nvPr/>
        </p:nvSpPr>
        <p:spPr>
          <a:xfrm>
            <a:off x="6858000" y="3745089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v (speed fixed)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16F7F24-E285-43B7-2243-5A8EE378CD71}"/>
              </a:ext>
            </a:extLst>
          </p:cNvPr>
          <p:cNvCxnSpPr/>
          <p:nvPr/>
        </p:nvCxnSpPr>
        <p:spPr>
          <a:xfrm>
            <a:off x="6350000" y="3978392"/>
            <a:ext cx="0" cy="699912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0FB036C-D4F8-FC6F-DD50-140D06C5A5F8}"/>
              </a:ext>
            </a:extLst>
          </p:cNvPr>
          <p:cNvSpPr txBox="1"/>
          <p:nvPr/>
        </p:nvSpPr>
        <p:spPr>
          <a:xfrm>
            <a:off x="7493000" y="4386674"/>
            <a:ext cx="254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the magnetic force always points to the centre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291558-39DD-403E-FF32-0DE373BD0A95}"/>
              </a:ext>
            </a:extLst>
          </p:cNvPr>
          <p:cNvSpPr txBox="1"/>
          <p:nvPr/>
        </p:nvSpPr>
        <p:spPr>
          <a:xfrm>
            <a:off x="7493000" y="5290726"/>
            <a:ext cx="254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pt-BR" sz="1600" b="1">
                <a:solidFill>
                  <a:srgbClr val="102E29"/>
                </a:solidFill>
              </a:rPr>
              <a:t>r = m v / q B</a:t>
            </a:r>
            <a:endParaRPr lang="en-US" sz="1600" b="1">
              <a:solidFill>
                <a:srgbClr val="102E29"/>
              </a:solidFill>
            </a:endParaRPr>
          </a:p>
        </p:txBody>
      </p:sp>
      <p:sp>
        <p:nvSpPr>
          <p:cNvPr id="34" name="diagram-caption">
            <a:extLst>
              <a:ext uri="{FF2B5EF4-FFF2-40B4-BE49-F238E27FC236}">
                <a16:creationId xmlns:a16="http://schemas.microsoft.com/office/drawing/2014/main" id="{9BE122A9-916E-D600-E9C7-DC4456B36787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The speed never changes, only the direction - which is why the path closes on itself.</a:t>
            </a:r>
          </a:p>
        </p:txBody>
      </p:sp>
    </p:spTree>
    <p:extLst>
      <p:ext uri="{BB962C8B-B14F-4D97-AF65-F5344CB8AC3E}">
        <p14:creationId xmlns:p14="http://schemas.microsoft.com/office/powerpoint/2010/main" val="2684602654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Magnetic path radius increases linearly with speed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1.04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2.09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 → 3.13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 → 4.18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5 → 5.22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6336D6"/>
                </a:solidFill>
              </a:defRPr>
            </a:pPr>
            <a:r>
              <a:rPr sz="1725" b="1" i="0">
                <a:solidFill>
                  <a:srgbClr val="6336D6"/>
                </a:solidFill>
              </a:rPr>
              <a:t>Read the graph: For fixed m, q and B, gradient = m/(qB).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proton moves at 3.0e6 m s^-1 perpendicular to 0.20 T. Find orbit radius. Use m_p = 1.67e-27 kg and q = 1.60e-19 C.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r = mv/(qB)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r = 1.67e-27(3.0e6)/(1.60e-19(0.20))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Evaluate in metres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r = 0.157 m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velocity selector has E = 2.4e4 N C^-1 and B = 0.080 T. Find selected speed.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Balance qE = qvB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E/B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2.4e4/0.080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3.0e5 m s^-1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Fit e/m from simulated beam data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Measure radius at several B values for fixed accelerating voltage; test the transformed relationship.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State model assumptions and parameter sources; simulated points are not laboratory observations.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3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D · FIELDS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D.3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“A magnetic field increases a charged particle's kinetic energy.”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 purely magnetic force is perpendicular to motion and does no work.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Magnetism is excellent at steering and terrible at paying the energy bill.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4939</Words>
  <Application>Microsoft Office PowerPoint</Application>
  <DocSecurity>0</DocSecurity>
  <PresentationFormat>Widescreen</PresentationFormat>
  <Paragraphs>381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2026-08-15T16:01:45Z</dcterms:modified>
</cp:coreProperties>
</file>