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Observed frequency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20</c:v>
              </c:pt>
              <c:pt idx="2">
                <c:v>40</c:v>
              </c:pt>
              <c:pt idx="3">
                <c:v>60</c:v>
              </c:pt>
              <c:pt idx="4">
                <c:v>80</c:v>
              </c:pt>
            </c:numLit>
          </c:xVal>
          <c:yVal>
            <c:numLit>
              <c:formatCode>0.0#</c:formatCode>
              <c:ptCount val="5"/>
              <c:pt idx="0">
                <c:v>500</c:v>
              </c:pt>
              <c:pt idx="1">
                <c:v>531</c:v>
              </c:pt>
              <c:pt idx="2">
                <c:v>567</c:v>
              </c:pt>
              <c:pt idx="3">
                <c:v>607</c:v>
              </c:pt>
              <c:pt idx="4">
                <c:v>654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8C3-4075-A022-3561A00F9B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Observed frequency / Hz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Source speed / m s^-1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C.5 Doppler effect,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Relative motion changes the arrival rate of wavefronts.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3-mark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[Answer] For receding source f_obs = f v/(v+v_s) f = f_obs(v+v_s)/v f = 442 Hz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[Quiz answers] 1. higher frequency 2. wavelength 3. wavefront encounter rate 4. recession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CAB89-AF7F-ADA4-3497-ECFC457E2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6F7C5B-65EF-024E-CA85-BD12A78F4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3473BB-9F1E-8C47-B246-AF84211B2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the source moves this way, the source's own frequency never changed. A caption reads: Same circles, shifted centres: ahead of the source the crests crowd together.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1F3BB6-FBBF-986D-0B0C-BA5C8D16C322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8404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Observed frequency / Hz against Source speed / m s^-1.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[Quantitative visual] Values: (0, 500), (20, 531), (40, 567), (60, 607), (80, 654). Axes: Source speed / m s^-1; Observed frequency / Hz.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Use f_obs = f v/(v-v_s) 2) f_obs = 700(340)/(340-25) 3) Evaluate the ratio Answer: f_obs = 756 Hz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Delta lambda = 0.5 nm 2) v/c = 0.5/656.3 3) v = c(0.5/656.3) Answer: v = 2.29e5 m s^-1 away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[Inquiry] Use spectrogram peaks before and after a safely moving source; compare with measured radial speed.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https://giophysics.com/chapter-24/sound-doppler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C.5 Doppler effect: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a safe teacher-controlled recording, retain original audio and report windowing choices.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[Humor] The siren keeps its tune; the wavefront queue changes.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IB DP PHYSICS · FIRST ASSESSMENT 2025 · C.5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Doppler effect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ED4E2"/>
                </a:solidFill>
              </a:defRPr>
            </a:pPr>
            <a:r>
              <a:rPr sz="1800" b="1" i="0">
                <a:solidFill>
                  <a:srgbClr val="6ED4E2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an ambulance siren sound higher before it passes than after?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C.5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3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stationary detector receives 420 Hz from a source receding at 18 m s^-1. Sound speed is 342 m s^-1. Determine the emitted frequency.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For receding source f_obs = f v/(v+v_s)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f_obs(v+v_s)/v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442 Hz</a:t>
            </a:r>
          </a:p>
        </p:txBody>
      </p:sp>
      <p:sp>
        <p:nvSpPr>
          <p:cNvPr id="16" name="evaluation-band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valuation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Approaching source gives?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Source motion changes in medium?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Observer motion changes?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Redshift implies?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higher frequency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wavelength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wavefront encounter rate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recession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Which quantity does the source set?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changes for a moving source in a stationary medium?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When is the small-speed approximation valid?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Explain Doppler shift from wavefront spacing.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calculate shifts for moving sources and observers.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Connect fractional frequency shift with radial velocity.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motion toward an observer raises observed frequency.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Source motion changes wavelength in the medium; observer motion changes encounter rate.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for speeds much below wave speed, Delta f/f is approximately radial speed/wave speed.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f_obs = f v/(v-v_s) for approaching source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f_obs = f(v+v_o)/v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Delta f/f approx v_r/c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0D718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42578-8F11-FAEE-A83A-66919C22D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B6AAA6F9-657B-AB16-A728-D07F0C76A0D0}"/>
              </a:ex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7B81F0C9-863E-C715-079D-99E5FFBF5DBC}"/>
              </a:ex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9D20F6F-80AC-A9D5-D99B-6286E42F0AFC}"/>
              </a:ex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2AE36C3-9DC1-F52F-B582-483A0EA891BB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2B13BAD-CEC7-C6D6-7EA0-4B988620EE35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C1E25DAA-E8C2-1368-895B-56D59DBA9C4B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ACF1C8AD-1B72-90D2-09E4-078504F76E5B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 Doppler effect is the frequency you receive differing from the frequency emitted, purely because source and observer are closing or separating - the motion squeezes or stretches the arriving wavefronts, not the source's own note.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04FD9B4-38C4-736D-085C-D34F728402A6}"/>
              </a:ext>
            </a:extLst>
          </p:cNvPr>
          <p:cNvSpPr/>
          <p:nvPr/>
        </p:nvSpPr>
        <p:spPr>
          <a:xfrm>
            <a:off x="4089400" y="3686763"/>
            <a:ext cx="1981200" cy="2274711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7FC0722-0DA1-4201-A48F-AF1377210166}"/>
              </a:ext>
            </a:extLst>
          </p:cNvPr>
          <p:cNvSpPr/>
          <p:nvPr/>
        </p:nvSpPr>
        <p:spPr>
          <a:xfrm>
            <a:off x="4495800" y="3978392"/>
            <a:ext cx="1473200" cy="1691452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FA73420-4802-C81C-FC7F-11438BA11A56}"/>
              </a:ext>
            </a:extLst>
          </p:cNvPr>
          <p:cNvSpPr/>
          <p:nvPr/>
        </p:nvSpPr>
        <p:spPr>
          <a:xfrm>
            <a:off x="4902200" y="4270022"/>
            <a:ext cx="965200" cy="1108193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54AFBC3-65FE-3512-2FAF-412E21043846}"/>
              </a:ext>
            </a:extLst>
          </p:cNvPr>
          <p:cNvSpPr/>
          <p:nvPr/>
        </p:nvSpPr>
        <p:spPr>
          <a:xfrm>
            <a:off x="5308600" y="4561652"/>
            <a:ext cx="457200" cy="524933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F096AC6-BB38-A0CE-AFC3-ACA0643BBED2}"/>
              </a:ext>
            </a:extLst>
          </p:cNvPr>
          <p:cNvSpPr/>
          <p:nvPr/>
        </p:nvSpPr>
        <p:spPr>
          <a:xfrm>
            <a:off x="5461000" y="4736629"/>
            <a:ext cx="177800" cy="204141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ADC8856-0F19-2875-1053-625CCCDE3C5F}"/>
              </a:ext>
            </a:extLst>
          </p:cNvPr>
          <p:cNvCxnSpPr/>
          <p:nvPr/>
        </p:nvCxnSpPr>
        <p:spPr>
          <a:xfrm>
            <a:off x="5740400" y="4838700"/>
            <a:ext cx="9144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B393523-451D-0B4E-2043-4D95292B5251}"/>
              </a:ext>
            </a:extLst>
          </p:cNvPr>
          <p:cNvSpPr txBox="1"/>
          <p:nvPr/>
        </p:nvSpPr>
        <p:spPr>
          <a:xfrm>
            <a:off x="6756400" y="4678304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the source moves this way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BA44ED4-7D99-1F0B-D891-985F2F599390}"/>
              </a:ext>
            </a:extLst>
          </p:cNvPr>
          <p:cNvCxnSpPr/>
          <p:nvPr/>
        </p:nvCxnSpPr>
        <p:spPr>
          <a:xfrm flipV="1">
            <a:off x="6070600" y="4328348"/>
            <a:ext cx="990600" cy="641585"/>
          </a:xfrm>
          <a:prstGeom prst="line">
            <a:avLst/>
          </a:prstGeom>
          <a:ln w="12700">
            <a:solidFill>
              <a:srgbClr val="EF5C3E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4FD4869A-F205-DBF9-AE22-A7E9E5C8BB93}"/>
              </a:ext>
            </a:extLst>
          </p:cNvPr>
          <p:cNvSpPr txBox="1"/>
          <p:nvPr/>
        </p:nvSpPr>
        <p:spPr>
          <a:xfrm>
            <a:off x="7112000" y="3657600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crests bunched: a higher frequency arrives here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D59C342-BED4-4762-9777-7C320C0A206B}"/>
              </a:ext>
            </a:extLst>
          </p:cNvPr>
          <p:cNvCxnSpPr/>
          <p:nvPr/>
        </p:nvCxnSpPr>
        <p:spPr>
          <a:xfrm flipH="1" flipV="1">
            <a:off x="3962400" y="4328348"/>
            <a:ext cx="127000" cy="641585"/>
          </a:xfrm>
          <a:prstGeom prst="line">
            <a:avLst/>
          </a:prstGeom>
          <a:ln w="127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B23F40D-18AA-841F-D25D-2964BF24A36D}"/>
              </a:ext>
            </a:extLst>
          </p:cNvPr>
          <p:cNvSpPr txBox="1"/>
          <p:nvPr/>
        </p:nvSpPr>
        <p:spPr>
          <a:xfrm>
            <a:off x="762000" y="3657600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crests stretched: a lower frequency arrives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8B4225-B376-55D3-0262-1D425DC4E9FF}"/>
              </a:ext>
            </a:extLst>
          </p:cNvPr>
          <p:cNvSpPr txBox="1"/>
          <p:nvPr/>
        </p:nvSpPr>
        <p:spPr>
          <a:xfrm>
            <a:off x="6350000" y="5582355"/>
            <a:ext cx="508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the source's own frequency never changed</a:t>
            </a: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877DA9A8-0521-5C2F-5DF8-7EFE380DF9C8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Same circles, shifted centres: ahead of the source the crests crowd together.</a:t>
            </a:r>
          </a:p>
        </p:txBody>
      </p:sp>
    </p:spTree>
    <p:extLst>
      <p:ext uri="{BB962C8B-B14F-4D97-AF65-F5344CB8AC3E}">
        <p14:creationId xmlns:p14="http://schemas.microsoft.com/office/powerpoint/2010/main" val="1121609434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Approaching-source frequency rises nonlinearly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500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20 → 531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40 → 567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60 → 607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80 → 654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D7180"/>
                </a:solidFill>
              </a:defRPr>
            </a:pPr>
            <a:r>
              <a:rPr sz="1725" b="1" i="0">
                <a:solidFill>
                  <a:srgbClr val="0D7180"/>
                </a:solidFill>
              </a:rPr>
              <a:t>Read the graph: The denominator v-v_s shrinks as the source approaches faster.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A 700 Hz siren approaches a stationary observer at 25 m s^-1. Sound speed is 340 m s^-1. Find observed frequency.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f_obs = f v/(v-v_s)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f_obs = 700(340)/(340-25)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Evaluate the ratio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f_obs = 756 Hz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spectral line at 656.3 nm is observed at 656.8 nm. Estimate recession speed using Delta lambda/lambda approx v/c.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Delta lambda = 0.5 nm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v/c = 0.5/656.3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c(0.5/656.3)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2.29e5 m s^-1 away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C.5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Measure a Doppler shift from audio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Use spectrogram peaks before and after a safely moving source; compare with measured radial speed.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Use a safe teacher-controlled recording, retain original audio and report windowing choices.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C.5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“The source's emitted frequency changes whenever it moves.”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In the source frame the emission frequency stays fixed; motion changes arrival frequency for the observer.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siren keeps its tune; the wavefront queue changes.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5061</Words>
  <Application>Microsoft Office PowerPoint</Application>
  <DocSecurity>0</DocSecurity>
  <PresentationFormat>Widescreen</PresentationFormat>
  <Paragraphs>376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2026-08-15T16:01:42Z</dcterms:modified>
</cp:coreProperties>
</file>