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Motion — Kinematics 1D · Part 1. Lesson 3 of 7.</a:t>
            </a:r>
          </a:p>
          <a:p>
            <a:pPr marL="0" indent="0">
              <a:buNone/>
            </a:pPr>
            <a:r>
              <a:rPr lang="en-GB" sz="1200" dirty="0"/>
              <a:t>[Intro] Describe motion along one straight line—without asking what caused it yet.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https://giophysics.com/chapter-1/kinematics-1d-part-1/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speedometer shows the speed at one moment. An average uses an entire time interval.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Change in position: Δx</a:t>
            </a:r>
          </a:p>
          <a:p>
            <a:pPr marL="0" indent="0">
              <a:buNone/>
            </a:pPr>
            <a:r>
              <a:rPr lang="en-GB" sz="1200" dirty="0"/>
              <a:t>[In plain English] Reference point, 0 m: the fixed origin used for comparison. Position, x: a signed location measured from the origin.</a:t>
            </a:r>
          </a:p>
          <a:p>
            <a:pPr marL="0" indent="0">
              <a:buNone/>
            </a:pPr>
            <a:r>
              <a:rPr lang="en-GB" sz="1200" dirty="0"/>
              <a:t>[Note] Final position minus initial position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Distance · total path: |B − A| + |C − B|</a:t>
            </a:r>
          </a:p>
          <a:p>
            <a:pPr marL="0" indent="0">
              <a:buNone/>
            </a:pPr>
            <a:r>
              <a:rPr lang="en-GB" sz="1200" dirty="0"/>
              <a:t>[Note] scalar · total ground covered · never negative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Displacement · final change: C − A</a:t>
            </a:r>
          </a:p>
          <a:p>
            <a:pPr marL="0" indent="0">
              <a:buNone/>
            </a:pPr>
            <a:r>
              <a:rPr lang="en-GB" sz="1200" dirty="0"/>
              <a:t>[Note] vector · straight change from start to finish · can be +, −, or 0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Average speed: total distance ÷ total time</a:t>
            </a:r>
          </a:p>
          <a:p>
            <a:pPr marL="0" indent="0">
              <a:buNone/>
            </a:pPr>
            <a:r>
              <a:rPr lang="en-GB" sz="1200" dirty="0"/>
              <a:t>[Note] Speed follows the whole path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Average velocity: displacement ÷ total time</a:t>
            </a:r>
          </a:p>
          <a:p>
            <a:pPr marL="0" indent="0">
              <a:buNone/>
            </a:pPr>
            <a:r>
              <a:rPr lang="en-GB" sz="1200" dirty="0"/>
              <a:t>[Note] velocity follows the signed displacement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Calculated acceleration: (v − u) ÷ t</a:t>
            </a:r>
          </a:p>
          <a:p>
            <a:pPr marL="0" indent="0">
              <a:buNone/>
            </a:pPr>
            <a:r>
              <a:rPr lang="en-GB" sz="1200" dirty="0"/>
              <a:t>[In plain English] Same direction → speeding up. Opposite directions → slowing down.</a:t>
            </a:r>
          </a:p>
          <a:p>
            <a:pPr marL="0" indent="0">
              <a:buNone/>
            </a:pPr>
            <a:r>
              <a:rPr lang="en-GB" sz="1200" dirty="0"/>
              <a:t>[Note] m/s²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position–time graph through four marked instants: flat from P to Q, rising steeply to R, then falling steadily to S, which finishes below the dashed line drawn at the starting position.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7.1. 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</a:t>
            </a:r>
          </a:p>
          <a:p>
            <a:pPr marL="0" indent="0">
              <a:buNone/>
            </a:pPr>
            <a:r>
              <a:rPr lang="en-GB" sz="1200" dirty="0"/>
              <a:t>[Where it came from] IGCSE Topic 1 · Motion, forces and energy, question 7; syllabus 1.2, 1.5.1.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2.1. A cliff of height 45 m rises vertically from level ground. A stone leaves the very edge of the cliff top moving horizontally, its initial velocity shown by an arrow labelled 12 m s⁻¹ pointing away from the cliff, and a dashed curve traces its path down to the ground. The height of the cliff is marked 45 m; the horizontal distance from the base of the cliff to the point where the stone lands is marked by a dimension line but is given no value. The figure is not to scale.</a:t>
            </a:r>
          </a:p>
          <a:p>
            <a:pPr marL="0" indent="0">
              <a:buNone/>
            </a:pPr>
            <a:r>
              <a:rPr lang="en-GB" sz="1200" dirty="0"/>
              <a:t>[Where it came from] A Level AS · Topics 1–11, question 2; syllabus 2.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runner finishes exactly where she started. Her average speed was 3 m/s — what was her average velocity? She ran four laps of a 400 m track, hard, and stopped on the line she set off from.</a:t>
            </a:r>
          </a:p>
          <a:p>
            <a:pPr marL="0" indent="0">
              <a:buNone/>
            </a:pPr>
            <a:r>
              <a:rPr lang="en-GB" sz="1200" dirty="0"/>
              <a:t>[Answer] Zero. Velocity is displacement divided by time, and her displacement is zero: she is standing where she began. Speed followed all 1600 m of the path, which is why the two answers are so far apart.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7.1. The falling skydiver is drawn as a block with a dot at her centre of mass, labelled as having a total mass of 85 kg. A long arrow labelled W starts at that dot and points vertically downwards. A shorter arrow labelled F starts at her upper surface and points vertically upwards. To one side, a separate arrow labelled v points downwards to show her direction of motion.</a:t>
            </a:r>
          </a:p>
          <a:p>
            <a:pPr marL="0" indent="0">
              <a:buNone/>
            </a:pPr>
            <a:r>
              <a:rPr lang="en-GB" sz="1200" dirty="0"/>
              <a:t>[Where it came from] A Level AS · Topics 1–11, question 7; syllabus 2, 3, 4.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Figure 2. Side view of the apparatus. A vertical rod in a heavy base carries a horizontal clamp arm, and a string hangs from the clamp jaws with a small spherical bob tied to its lower end. A dimension line beside the string marks the length L, running from the point of suspension down to the centre of the bob. A dashed line shows the string displaced to one side and a dashed arc through the bob shows the path it follows as it swings.</a:t>
            </a:r>
          </a:p>
          <a:p>
            <a:pPr marL="0" indent="0">
              <a:buNone/>
            </a:pPr>
            <a:r>
              <a:rPr lang="en-GB" sz="1200" dirty="0"/>
              <a:t>[Where it came from] IB Theme A · Space, time and motion, question 7; syllabus A.1.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Figure 3. Side view. A building stands on level hatched ground, its height marked by a dimension line labelled 25 m running from roof level down to the ground. A small ball, labelled as having mass 0.150 kg, sits at the right-hand edge of the roof, and a horizontal arrow from the ball labelled 12 m s⁻¹ points away from the building. A faint dashed curve traces the path the ball follows from the roof edge down to the ground.</a:t>
            </a:r>
          </a:p>
          <a:p>
            <a:pPr marL="0" indent="0">
              <a:buNone/>
            </a:pPr>
            <a:r>
              <a:rPr lang="en-GB" sz="1200" dirty="0"/>
              <a:t>[Where it came from] IB Theme A · Space, time and motion, question 8; syllabus A.1, A.2.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Sign is direction—not a verdict. Positive acceleration points in the chosen positive direction. Negative acceleration points the other way. Compare the directions of velocity and acceleration to decide whether speed is increasing or decreasing.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Between R and S the graph slopes downwards. What is the object doing?</a:t>
            </a:r>
          </a:p>
          <a:p>
            <a:pPr marL="0" indent="0">
              <a:buNone/>
            </a:pPr>
            <a:r>
              <a:rPr lang="en-GB" sz="1200" dirty="0"/>
              <a:t>[Options] A Slowing down, but still moving forwards   B Moving backwards, past where it started   C Standing still at a lower position</a:t>
            </a:r>
          </a:p>
          <a:p>
            <a:pPr marL="0" indent="0">
              <a:buNone/>
            </a:pPr>
            <a:r>
              <a:rPr lang="en-GB" sz="1200" dirty="0"/>
              <a:t>[Figure] A position–time graph through four marked instants: flat from P to Q, rising steeply to R, then falling steadily to S, which finishes below the dashed line drawn at the starting position.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Moving backwards, past where it started. On a position–time graph the height is where the object is, not how fast it is going. From R to S the height falls steadily, so the object is moving back the way it came at a steady speed — and since S sits below the dashed starting line, it has gone past its starting point.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runner goes from +4 m to +9 m, then finishes at −1 m. What are distance and displacement?</a:t>
            </a:r>
          </a:p>
          <a:p>
            <a:pPr marL="0" indent="0">
              <a:buNone/>
            </a:pPr>
            <a:r>
              <a:rPr lang="en-GB" sz="1200" dirty="0"/>
              <a:t>[Figure] A signed position axis with zero marked; the runner's three positions sit on it at +4 m, +9 m and −1 m, and two arrows above the axis show the outward leg and the longer return leg.</a:t>
            </a:r>
          </a:p>
          <a:p>
            <a:pPr marL="0" indent="0">
              <a:buNone/>
            </a:pPr>
            <a:r>
              <a:rPr lang="en-GB" sz="1200" dirty="0"/>
              <a:t>[Options] A 10 m and −5 m   B 15 m and −5 m   C 15 m and +5 m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runner goes from +4 m to +9 m, then finishes at −1 m. What are distance and displacement?</a:t>
            </a:r>
          </a:p>
          <a:p>
            <a:pPr marL="0" indent="0">
              <a:buNone/>
            </a:pPr>
            <a:r>
              <a:rPr lang="en-GB" sz="1200" dirty="0"/>
              <a:t>[Option by option] A: 10 m is the second leg on its own, from +9 m back to −1 m. Distance counts every metre actually covered, so the 5 m out to the turn has to be added to it. The −5 m displacement beside it is right.  B: Correct. Distance is 5 m + 10 m = 15 m along the path; displacement is −1 − (+4) = −5 m, straight from start to finish.  C: The distance is right, but the displacement subtraction has been done the wrong way round. Final minus initial gives −1 − (+4) = −5 m. A positive answer would place the finish to the right of the start, and the drawing puts it to the left.</a:t>
            </a:r>
          </a:p>
          <a:p>
            <a:pPr marL="0" indent="0">
              <a:buNone/>
            </a:pPr>
            <a:r>
              <a:rPr lang="en-GB" sz="1200" dirty="0"/>
              <a:t>[Answer] B — 15 m and −5 m</a:t>
            </a:r>
          </a:p>
          <a:p>
            <a:pPr marL="0" indent="0">
              <a:buNone/>
            </a:pPr>
            <a:r>
              <a:rPr lang="en-GB" sz="1200" dirty="0"/>
              <a:t>[Why] Distance = 5 m + 10 m = 15 m. Displacement = −1 m − 4 m = −5 m.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[Extension] The lesson record carries no Hard or Challenging example.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https://giophysics.com/chapter-1/presentation/?lesson=oneDimensionPartOne moves them.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One-dimensional kinematics describes position and motion along one straight axis.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lift moving from 2 m to 8 m has a displacement of +6 m along the vertical axis.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Position: where the object is. Displacement: how position changes. Velocity: how quickly position changes. Acceleration: how quickly velocity changes.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Position tells where an object is compared with an origin. In one dimension, choose one direction as positive; the other becomes negative.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Both use metres per second. Speed follows the whole path, while velocity follows the signed displacement.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Acceleration is the change in velocity divided by time. Because velocity includes direction, turning around also requires acceleration.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Time runs horizontally. Position runs vertically. The slope tells velocity: steeper means a larger speed, and the slope’s sign gives direction. Flat: stationary. Upward: positive velocity. Downward: negative velocity. Curving: changing velocity.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/presentation/?lesson=oneDimensionPartOne" TargetMode="Externa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urricula/igcse/exams/motion-forces-and-energy#q7" TargetMode="Externa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urricula/a-level/exams/as-level-foundations#q2" TargetMode="Externa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Relationship Id="rId4" Type="http://schemas.openxmlformats.org/officeDocument/2006/relationships/hyperlink" Target="https://giophysics.com/curricula/a-level/exams/as-level-foundations#q7" TargetMode="Externa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hyperlink" Target="https://giophysics.com/curricula/ib/exams/space-time-and-motion#q7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Relationship Id="rId4" Type="http://schemas.openxmlformats.org/officeDocument/2006/relationships/hyperlink" Target="https://giophysics.com/curricula/ib/exams/space-time-and-motion#q8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/presentation/?lesson=oneDimensionPartOne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hyperlink" Target="https://giophysics.com/chapter-1/presentation/?lesson=oneDimensionPartOne" TargetMode="Externa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giophysics.com/chapter-1/kinematics-1d-part-2/" TargetMode="External"/><Relationship Id="rId4" Type="http://schemas.openxmlformats.org/officeDocument/2006/relationships/hyperlink" Target="https://giophysics.com/chapter-1/kinematics-1d-part-1/" TargetMode="External"/><Relationship Id="rId5" Type="http://schemas.openxmlformats.org/officeDocument/2006/relationships/hyperlink" Target="https://giophysics.com/chapter-1/presentation/?lesson=oneDimensionPartOne" TargetMode="External"/><Relationship Id="rId6" Type="http://schemas.openxmlformats.org/officeDocument/2006/relationships/hyperlink" Target="https://giophysics.com/chapter-1/" TargetMode="External"/><Relationship Id="rId7" Type="http://schemas.openxmlformats.org/officeDocument/2006/relationships/hyperlink" Target="https://giophysics.com/downloads/1-3-kinematics-1d-part-1.pdf" TargetMode="Externa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01 · Motion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Four ideas tell the whole first story.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Kinematics 1D · Part 1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Describe motion along one straight line—without asking what caused it yet.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7 in Motion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19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https://giophysics.com/chapter-1/kinematics-1d-part-1/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Instantaneous speed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speedometer shows the speed at one moment. An average uses an entire time interval.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29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6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Change in position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Δx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Final position minus initial position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Reference point, 0 m: the fixed origin used for comparison. Position, x: a signed location measured from the origin.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29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6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Distance · total path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|B − A| + |C − B|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scalar · total ground covered · never negative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6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Displacement · final change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C − A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vector · straight change from start to finish · can be +, −, or 0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29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6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Average speed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total distance ÷ total time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Speed follows the whole path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29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5 OF 6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Average velocity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displacement ÷ total time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velocity follows the signed displacement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29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6 OF 6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Calculated acceleration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(v − u) ÷ 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m/s²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Same direction → speeding up. Opposite directions → slowing down.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29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Reading a position–time graph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86402" y="1854200"/>
            <a:ext cx="6219196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position–time graph through four marked instants: flat from P to Q, rising steeply to R, then falling steadily to S, which finishes below the dashed line drawn at the starting position." descr="A position–time graph through four marked instants: flat from P to Q, rising steeply to R, then falling steadily to S, which finishes below the dashed line drawn at the starting positio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2" y="1968500"/>
            <a:ext cx="5990596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position–time graph through four marked instants: flat from P to Q, rising steeply to R, then falling steadily to S, which finishes below the dashed line drawn at the starting position.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29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7.1 — IGCSE Topic 1 · Motion, forces and energy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7 of that paper · syllabus 1.2, 1.5.1</a:t>
            </a:r>
          </a:p>
        </p:txBody>
      </p:sp>
      <p:sp>
        <p:nvSpPr>
          <p:cNvPr id="6" name="panel"/>
          <p:cNvSpPr/>
          <p:nvPr/>
        </p:nvSpPr>
        <p:spPr>
          <a:xfrm>
            <a:off x="2077287" y="1854200"/>
            <a:ext cx="8037426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" descr="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587" y="1968500"/>
            <a:ext cx="7808826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29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2.1 — A Level AS · Topics 1–11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2 of that paper · syllabus 2</a:t>
            </a:r>
          </a:p>
        </p:txBody>
      </p:sp>
      <p:sp>
        <p:nvSpPr>
          <p:cNvPr id="6" name="panel"/>
          <p:cNvSpPr/>
          <p:nvPr/>
        </p:nvSpPr>
        <p:spPr>
          <a:xfrm>
            <a:off x="3338392" y="1854200"/>
            <a:ext cx="5515217" cy="320421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cliff of height 45 m rises vertically from level ground. A stone leaves the very edge of the cliff top moving horizontally, its initial velocity shown by an arrow labelled 12 m s⁻¹ pointing away from the cliff, and a dashed curve traces its path down to the ground. The height of the cliff is marked 45 m; the horizontal distance from the base of the cliff to the point where the stone lands is marked by a dimension line but is given no value. The figure is not to scale." descr="A cliff of height 45 m rises vertically from level ground. A stone leaves the very edge of the cliff top moving horizontally, its initial velocity shown by an arrow labelled 12 m s⁻¹ pointing away from the cliff, and a dashed curve traces its path down to the ground. The height of the cliff is marked 45 m; the horizontal distance from the base of the cliff to the point where the stone lands is marked by a dimension line but is given no value. The figure is not to sca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692" y="1968500"/>
            <a:ext cx="5286617" cy="297561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12191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cliff of height 45 m rises vertically from level ground. A stone leaves the very edge of the cliff top moving horizontally, its initial velocity shown by an arrow labelled 12 m s⁻¹ pointing away from the cliff, and a dashed curve traces its path down to the ground. The height of the cliff is marked 45 m; the horizontal distance from the base of the cliff to the point where the stone lands is marked by a dimension line but is given no value. The figure is not to scale.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runner finishes exactly where she started. Her average speed was 3 m/s — what was her average velocity?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310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She ran four laps of a 400 m track, hard, and stopped on the line she set off from.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9157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9921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Zero. Velocity is displacement divided by time, and her displacement is zero: she is standing where she began. Speed followed all 1600 m of the path, which is why the two answers are so far apart.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7.1 — A Level AS · Topics 1–11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7 of that paper · syllabus 2, 3, 4</a:t>
            </a:r>
          </a:p>
        </p:txBody>
      </p:sp>
      <p:sp>
        <p:nvSpPr>
          <p:cNvPr id="6" name="panel"/>
          <p:cNvSpPr/>
          <p:nvPr/>
        </p:nvSpPr>
        <p:spPr>
          <a:xfrm>
            <a:off x="3232181" y="1854200"/>
            <a:ext cx="5727637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he falling skydiver is drawn as a block with a dot at her centre of mass, labelled as having a total mass of 85 kg. A long arrow labelled W starts at that dot and points vertically downwards. A shorter arrow labelled F starts at her upper surface and points vertically upwards. To one side, a separate arrow labelled v points downwards to show her direction of motion." descr="The falling skydiver is drawn as a block with a dot at her centre of mass, labelled as having a total mass of 85 kg. A long arrow labelled W starts at that dot and points vertically downwards. A shorter arrow labelled F starts at her upper surface and points vertically upwards. To one side, a separate arrow labelled v points downwards to show her direction of motio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481" y="1968500"/>
            <a:ext cx="5499037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falling skydiver is drawn as a block with a dot at her centre of mass, labelled as having a total mass of 85 kg. A long arrow labelled W starts at that dot and points vertically downwards. A shorter arrow labelled F starts at her upper surface and points vertically upwards. To one side, a separate arrow labelled v points downwards to show her direction of motion.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29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Figure 2 — IB Theme A · Space, time and motion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7 of that paper · syllabus A.1</a:t>
            </a:r>
          </a:p>
        </p:txBody>
      </p:sp>
      <p:sp>
        <p:nvSpPr>
          <p:cNvPr id="6" name="panel"/>
          <p:cNvSpPr/>
          <p:nvPr/>
        </p:nvSpPr>
        <p:spPr>
          <a:xfrm>
            <a:off x="4270174" y="1854200"/>
            <a:ext cx="3651652" cy="320421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Side view of the apparatus. A vertical rod in a heavy base carries a horizontal clamp arm, and a string hangs from the clamp jaws with a small spherical bob tied to its lower end. A dimension line beside the string marks the length L, running from the point of suspension down to the centre of the bob. A dashed line shows the string displaced to one side and a dashed arc through the bob shows the path it follows as it swings." descr="Side view of the apparatus. A vertical rod in a heavy base carries a horizontal clamp arm, and a string hangs from the clamp jaws with a small spherical bob tied to its lower end. A dimension line beside the string marks the length L, running from the point of suspension down to the centre of the bob. A dashed line shows the string displaced to one side and a dashed arc through the bob shows the path it follows as it swing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474" y="1968500"/>
            <a:ext cx="3423052" cy="297561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12191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Side view of the apparatus. A vertical rod in a heavy base carries a horizontal clamp arm, and a string hangs from the clamp jaws with a small spherical bob tied to its lower end. A dimension line beside the string marks the length L, running from the point of suspension down to the centre of the bob. A dashed line shows the string displaced to one side and a dashed arc through the bob shows the path it follows as it swings.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Figure 3 — IB Theme A · Space, time and motion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8 of that paper · syllabus A.1, A.2</a:t>
            </a:r>
          </a:p>
        </p:txBody>
      </p:sp>
      <p:sp>
        <p:nvSpPr>
          <p:cNvPr id="6" name="panel"/>
          <p:cNvSpPr/>
          <p:nvPr/>
        </p:nvSpPr>
        <p:spPr>
          <a:xfrm>
            <a:off x="3308281" y="1854200"/>
            <a:ext cx="5575438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Side view. A building stands on level hatched ground, its height marked by a dimension line labelled 25 m running from roof level down to the ground. A small ball, labelled as having mass 0.150 kg, sits at the right-hand edge of the roof, and a horizontal arrow from the ball labelled 12 m s⁻¹ points away from the building. A faint dashed curve traces the path the ball follows from the roof edge down to the ground." descr="Side view. A building stands on level hatched ground, its height marked by a dimension line labelled 25 m running from roof level down to the ground. A small ball, labelled as having mass 0.150 kg, sits at the right-hand edge of the roof, and a horizontal arrow from the ball labelled 12 m s⁻¹ points away from the building. A faint dashed curve traces the path the ball follows from the roof edge down to the groun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581" y="1968500"/>
            <a:ext cx="5346838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Side view. A building stands on level hatched ground, its height marked by a dimension line labelled 25 m running from roof level down to the ground. A small ball, labelled as having mass 0.150 kg, sits at the right-hand edge of the roof, and a horizontal arrow from the ball labelled 12 m s⁻¹ points away from the building. A faint dashed curve traces the path the ball follows from the roof edge down to the ground.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29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98800"/>
            <a:ext cx="11074400" cy="2641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Sign is direction—not a verdict. Positive acceleration points in the chosen positive direction.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28060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Negative acceleration points the other way. Compare the directions of velocity and acceleration to decide whether speed is increasing or decreasing.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29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Between R and S the graph slopes downwards. What is the object doing?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Slowing down, but still moving forwards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Moving backwards, past where it started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Standing still at a lower position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position–time graph through four marked instants: flat from P to Q, rising steeply to R, then falling steadily to S, which finishes below the dashed line drawn at the starting position." descr="A position–time graph through four marked instants: flat from P to Q, rising steeply to R, then falling steadily to S, which finishes below the dashed line drawn at the starting positio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position–time graph through four marked instants: flat from P to Q, rising steeply to R, then falling steadily to S, which finishes below the dashed line drawn at the starting position.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46288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29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Moving backwards, past where it started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On a position–time graph the height is where the object is, not how fast it is going. From R to S the height falls steadily, so the object is moving back the way it came at a steady speed — and since S sits below the dashed starting line, it has gone past its starting point.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runner goes from +4 m to +9 m, then finishes at −1 m. What are distance and displacement?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10 m and −5 m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15 m and −5 m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15 m and +5 m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152632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A signed position axis with zero marked; the runner's three positions sit on it at +4 m, +9 m and −1 m, and two arrows above the axis show the outward leg and the longer return leg." descr="A signed position axis with zero marked; the runner's three positions sit on it at +4 m, +9 m and −1 m, and two arrows above the axis show the outward leg and the longer return leg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1924032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070332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signed position axis with zero marked; the runner's three positions sit on it at +4 m, +9 m and −1 m, and two arrows above the axis show the outward leg and the longer return leg.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4913612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29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15 m and −5 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Distance = 5 m + 10 m = 15 m. Displacement = −1 m − 4 m = −5 m.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10 m is the second leg on its own, from +9 m back to −1 m. Distance counts every metre actually covered, so the 5 m out to the turn has to be added to it. The −5 m displacement beside it is right.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Distance is 5 m + 10 m = 15 m along the path; displacement is −1 − (+4) = −5 m, straight from start to finish.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The distance is right, but the displacement subtraction has been done the wrong way round. Final minus initial gives −1 − (+4) = −5 m. A positive answer would place the finish to the right of the start, and the drawing puts it to the left.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No harder example in this lesson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4C5F59"/>
                </a:solidFill>
                <a:latin typeface="Arial"/>
                <a:cs typeface="Arial"/>
              </a:rPr>
              <a:t>This lesson sets no Hard or Challenging example. The extension for a class that has finished early is the next lesson, or the practice paper questions the figures came from.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29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MOTION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Kinematics 1D · Part 2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https://giophysics.com/chapter-1/kinematics-1d-part-2/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https://giophysics.com/chapter-1/kinematics-1d-part-1/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https://giophysics.com/chapter-1/presentation/?lesson=oneDimensionPartOne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Motion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https://giophysics.com/downloads/1-3-kinematics-1d-part-1.pdf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One-dimensional kinematics describes position and motion along one straight axis.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29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lift moving from 2 m to 8 m has a displacement of +6 m along the vertical axis.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29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Four ideas tell the whole first story.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87700"/>
            <a:ext cx="11074400" cy="2641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Position: where the object is. Displacement: how position changes.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1696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Velocity: how quickly position changes. Acceleration: how quickly velocity changes.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29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Motion needs a reference point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Position tells where an object is compared with an origin. In one dimension, choose one direction as positive; the other becomes negative.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29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Speed and velocity are rates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Both use metres per second. Speed follows the whole path, while velocity follows the signed displacement.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29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Acceleration tracks velocity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Acceleration is the change in velocity divided by time. Because velocity includes direction, turning around also requires acceleration.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29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position–time graph is a motion story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737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Time runs horizontally. Position runs vertically. The slope tells velocity: steeper means a larger speed, and the slope’s sign gives direction.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88434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Flat: stationary. Upward: positive velocity. Downward: negative velocity.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971974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Curving: changing velocity.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KINEMATICS 1D · PART 1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Kinematics 1D · Part 1.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29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29</Slides>
  <Notes>29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Motion — Kinematics 1D · Part 1</dc:title>
  <dc:subject>Motion</dc:subject>
  <dc:creator>GioPhysics</dc:creator>
  <cp:keywords>lesson, Motion, chapter-1,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