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Motion — Units. Lesson 1 of 7.</a:t>
            </a:r>
          </a:p>
          <a:p>
            <a:pPr marL="0" indent="0">
              <a:buNone/>
            </a:pPr>
            <a:r>
              <a:rPr lang="en-GB" sz="1200" dirty="0"/>
              <a:t>[Intro] Numbers become useful when we give them meaning. A unit tells us exactly what was measured.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https://giophysics.com/chapter-1/units/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 complete measurement: measurement = number + unit</a:t>
            </a:r>
          </a:p>
          <a:p>
            <a:pPr marL="0" indent="0">
              <a:buNone/>
            </a:pPr>
            <a:r>
              <a:rPr lang="en-GB" sz="1200" dirty="0"/>
              <a:t>[Note] complete measurement · 14.2 cm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SI base units: metre m · kilogram kg · second s · kelvin K</a:t>
            </a:r>
          </a:p>
          <a:p>
            <a:pPr marL="0" indent="0">
              <a:buNone/>
            </a:pPr>
            <a:r>
              <a:rPr lang="en-GB" sz="1200" dirty="0"/>
              <a:t>[In plain English] How far? How much matter? How long? How hot?</a:t>
            </a:r>
          </a:p>
          <a:p>
            <a:pPr marL="0" indent="0">
              <a:buNone/>
            </a:pPr>
            <a:r>
              <a:rPr lang="en-GB" sz="1200" dirty="0"/>
              <a:t>[Note] ampere A · mole mol · candela cd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Derived units: speed m/s · volume m³ · force N</a:t>
            </a:r>
          </a:p>
          <a:p>
            <a:pPr marL="0" indent="0">
              <a:buNone/>
            </a:pPr>
            <a:r>
              <a:rPr lang="en-GB" sz="1200" dirty="0"/>
              <a:t>[Note] Combine base units to describe more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 ladder of prefixes: 1 mm = 0.001 m · 1 cm = 0.01 m · 1 km = 1,000 m</a:t>
            </a:r>
          </a:p>
          <a:p>
            <a:pPr marL="0" indent="0">
              <a:buNone/>
            </a:pPr>
            <a:r>
              <a:rPr lang="en-GB" sz="1200" dirty="0"/>
              <a:t>[Note] milli 10⁻³ · centi 10⁻² · kilo 10³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Same amount, new unit: to a smaller unit → multiply · to a larger unit → divide</a:t>
            </a:r>
          </a:p>
          <a:p>
            <a:pPr marL="0" indent="0">
              <a:buNone/>
            </a:pPr>
            <a:r>
              <a:rPr lang="en-GB" sz="1200" dirty="0"/>
              <a:t>[Note] → bigger number · → smaller number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The bench is spanned by a dimension line reading 1.42 m; beside it a panel repeats the same length three times, as metres, then as a centimetre row and a millimetre row left blank.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10.1. 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</a:t>
            </a:r>
          </a:p>
          <a:p>
            <a:pPr marL="0" indent="0">
              <a:buNone/>
            </a:pPr>
            <a:r>
              <a:rPr lang="en-GB" sz="1200" dirty="0"/>
              <a:t>[Where it came from] IGCSE Topic 1 · Motion, forces and energy, question 10; syllabus 1.1, 1.4.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bench is 1.42 m long. What is that same length in centimetres?</a:t>
            </a:r>
          </a:p>
          <a:p>
            <a:pPr marL="0" indent="0">
              <a:buNone/>
            </a:pPr>
            <a:r>
              <a:rPr lang="en-GB" sz="1200" dirty="0"/>
              <a:t>[Options] A 0.0142 cm   B 14.2 cm   C 142 cm</a:t>
            </a:r>
          </a:p>
          <a:p>
            <a:pPr marL="0" indent="0">
              <a:buNone/>
            </a:pPr>
            <a:r>
              <a:rPr lang="en-GB" sz="1200" dirty="0"/>
              <a:t>[Figure] The bench is spanned by a dimension line reading 1.42 m; beside it a panel repeats the same length three times, as metres, then as a centimetre row and a millimetre row left blank.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C — 142 cm. A centimetre is smaller than a metre, so it takes more of them to span the same bench: the number must get bigger. There are 100 cm in 1 m, so 1.42 × 100 = 142 cm — the bench has not changed length, only the unit counting it.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“The pencil is 14 cm long.” What kind of observation is this?</a:t>
            </a:r>
          </a:p>
          <a:p>
            <a:pPr marL="0" indent="0">
              <a:buNone/>
            </a:pPr>
            <a:r>
              <a:rPr lang="en-GB" sz="1200" dirty="0"/>
              <a:t>[Options] A qualitative   B quantitative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Two people measure the same bench and write down 1.42 and 142. Who is wrong? One used a rule marked in metres, the other a rule marked in centimetres. Both wrote the number in a notebook and neither wrote a unit beside it.</a:t>
            </a:r>
          </a:p>
          <a:p>
            <a:pPr marL="0" indent="0">
              <a:buNone/>
            </a:pPr>
            <a:r>
              <a:rPr lang="en-GB" sz="1200" dirty="0"/>
              <a:t>[Answer] Neither. Both readings describe the same bench — but until a unit is written down, neither number can be checked, compared or used, because a number on its own does not say what it counts.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“The pencil is 14 cm long.” What kind of observation is this?</a:t>
            </a:r>
          </a:p>
          <a:p>
            <a:pPr marL="0" indent="0">
              <a:buNone/>
            </a:pPr>
            <a:r>
              <a:rPr lang="en-GB" sz="1200" dirty="0"/>
              <a:t>[Option by option] A: Qualitative describes with words and the senses — "the pencil is short", "the pencil is blue". The sentence does read like a plain description, which is what makes this tempting, but it carries something a description does not: a measured number with a unit attached to it.  B: Correct. 14 is the number and cm is the unit that says what the number counts, so this came from a measuring instrument rather than from an impression.</a:t>
            </a:r>
          </a:p>
          <a:p>
            <a:pPr marL="0" indent="0">
              <a:buNone/>
            </a:pPr>
            <a:r>
              <a:rPr lang="en-GB" sz="1200" dirty="0"/>
              <a:t>[Answer] B — quantitative</a:t>
            </a:r>
          </a:p>
          <a:p>
            <a:pPr marL="0" indent="0">
              <a:buNone/>
            </a:pPr>
            <a:r>
              <a:rPr lang="en-GB" sz="1200" dirty="0"/>
              <a:t>[Why] It includes both a number and a unit, so it is a measurement.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[Extension] The lesson record carries no Hard or Challenging example.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https://giophysics.com/chapter-1/presentation/?lesson=units moves them.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A unit is an agreed standard that tells us what a measured number represents.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desk length of 1.2 m means the desk is 1.2 times the agreed metre standard.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Describe qualities with words. Measure quantities with numbers and units. Use SI so everyone understands. Use prefixes and conversions to resize the number.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Physics starts by noticing. Some observations describe a quality; others measure a quantity. Qualitative: uses words, qualities, or the senses. A number is not required. Quantitative: uses a measuring tool and gives a number with a unit.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Scientists use one agreed system so a measurement means the same thing in every classroom, laboratory, and country.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Prefixes keep very large and very small measurements easy to read. Slide along the ladder to see how each step changes the base unit.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Moving to a smaller unit makes the number larger. Moving to a larger unit makes the number smaller.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/presentation/?lesson=units" TargetMode="Externa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urricula/igcse/exams/motion-forces-and-energy#q10" TargetMode="Externa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/presentation/?lesson=units" TargetMode="Externa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giophysics.com/chapter-1/scalar-vector/" TargetMode="External"/><Relationship Id="rId4" Type="http://schemas.openxmlformats.org/officeDocument/2006/relationships/hyperlink" Target="https://giophysics.com/chapter-1/units/" TargetMode="External"/><Relationship Id="rId5" Type="http://schemas.openxmlformats.org/officeDocument/2006/relationships/hyperlink" Target="https://giophysics.com/chapter-1/presentation/?lesson=units" TargetMode="External"/><Relationship Id="rId6" Type="http://schemas.openxmlformats.org/officeDocument/2006/relationships/hyperlink" Target="https://giophysics.com/chapter-1/" TargetMode="External"/><Relationship Id="rId7" Type="http://schemas.openxmlformats.org/officeDocument/2006/relationships/hyperlink" Target="https://giophysics.com/downloads/1-1-units.pdf" TargetMode="Externa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01 · Motion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Every complete measurement needs a number and a unit.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Units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Numbers become useful when we give them meaning. A unit tells us exactly what was measured.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1 of 7 in Motion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18 slides in the 45-minute core run, about 39.5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https://giophysics.com/chapter-1/units/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complete measurement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measurement = number + unit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complete measurement · 14.2 cm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SI base units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metre m · kilogram kg · second s · kelvin K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ampere A · mole mol · candela cd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How far? How much matter? How long? How hot?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Derived units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speed m/s · volume m³ · force N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Combine base units to describe more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ladder of prefixes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1 mm = 0.001 m · 1 cm = 0.01 m · 1 km = 1,000 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milli 10⁻³ · centi 10⁻² · kilo 10³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22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Same amount, new unit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to a smaller unit → multiply · to a larger unit → divide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→ bigger number · → smaller number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length, three units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609850" y="1854200"/>
            <a:ext cx="6972300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he bench is spanned by a dimension line reading 1.42 m; beside it a panel repeats the same length three times, as metres, then as a centimetre row and a millimetre row left blank." descr="The bench is spanned by a dimension line reading 1.42 m; beside it a panel repeats the same length three times, as metres, then as a centimetre row and a millimetre row left blank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0" y="1968500"/>
            <a:ext cx="6743700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bench is spanned by a dimension line reading 1.42 m; beside it a panel repeats the same length three times, as metres, then as a centimetre row and a millimetre row left blank.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10.1 — IGCSE Topic 1 · Motion, forces and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10 of that paper · syllabus 1.1, 1.4</a:t>
            </a:r>
          </a:p>
        </p:txBody>
      </p:sp>
      <p:sp>
        <p:nvSpPr>
          <p:cNvPr id="6" name="panel"/>
          <p:cNvSpPr/>
          <p:nvPr/>
        </p:nvSpPr>
        <p:spPr>
          <a:xfrm>
            <a:off x="2995664" y="1854200"/>
            <a:ext cx="6200673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" descr="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964" y="1968500"/>
            <a:ext cx="5972073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bench is 1.42 m long. What is that same length in centimetres?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0.0142 cm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14.2 cm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142 cm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4257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he bench is spanned by a dimension line reading 1.42 m; beside it a panel repeats the same length three times, as metres, then as a centimetre row and a millimetre row left blank." descr="The bench is spanned by a dimension line reading 1.42 m; beside it a panel repeats the same length three times, as metres, then as a centimetre row and a millimetre row left blank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19710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343400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bench is spanned by a dimension line reading 1.42 m; beside it a panel repeats the same length three times, as metres, then as a centimetre row and a millimetre row left blank.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18668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C  142 cm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A centimetre is smaller than a metre, so it takes more of them to span the same bench: the number must get bigger. There are 100 cm in 1 m, so 1.42 × 100 = 142 cm — the bench has not changed length, only the unit counting it.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26019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“The pencil is 14 cm long.” What kind of observation is this?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509889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509889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qualitative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890889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890889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quantitative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Two people measure the same bench and write down 1.42 and 142. Who is wrong?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2515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One used a rule marked in metres, the other a rule marked in centimetres. Both wrote the number in a notebook and neither wrote a unit beside it.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6429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87193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Neither. Both readings describe the same bench — but until a unit is written down, neither number can be checked, compared or used, because a number on its own does not say what it counts.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quantitative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It includes both a number and a unit, so it is a measurement.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Qualitative describes with words and the senses — "the pencil is short", "the pencil is blue". The sentence does read like a plain description, which is what makes this tempting, but it carries something a description does not: a measured number with a unit attached to it.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0919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14 is the number and cm is the unit that says what the number counts, so this came from a measuring instrument rather than from an impression.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No harder example in this lesson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4C5F59"/>
                </a:solidFill>
                <a:latin typeface="Arial"/>
                <a:cs typeface="Arial"/>
              </a:rPr>
              <a:t>This lesson sets no Hard or Challenging example. The extension for a class that has finished early is the next lesson, or the practice paper questions the figures came from.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MOTION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Scalar and Vector Quantities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https://giophysics.com/chapter-1/scalar-vector/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https://giophysics.com/chapter-1/units/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https://giophysics.com/chapter-1/presentation/?lesson=units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Motion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https://giophysics.com/downloads/1-1-units.pdf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A unit is an agreed standard that tells us what a measured number represents.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desk length of 1.2 m means the desk is 1.2 times the agreed metre standard.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22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Every complete measurement needs a number and a unit.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87700"/>
            <a:ext cx="11074400" cy="2641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Describe qualities with words. Measure quantities with numbers and units.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1696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Use SI so everyone understands. Use prefixes and conversions to resize the number.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Words or numbers?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2126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Physics starts by noticing. Some observations describe a quality; others measure a quantity. Qualitative: uses words, qualities, or the senses.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735949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number is not required. Quantitative: uses a measuring tool and gives a number with a unit.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Meet the SI system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Scientists use one agreed system so a measurement means the same thing in every classroom, laboratory, and country.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ladder of prefixes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Prefixes keep very large and very small measurements easy to read. Slide along the ladder to see how each step changes the base unit.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22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4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Same amount, new unit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Moving to a smaller unit makes the number larger. Moving to a larger unit makes the number smaller.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UNITS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Units.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22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22</Slides>
  <Notes>22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Motion — Units</dc:title>
  <dc:subject>Motion</dc:subject>
  <dc:creator>GioPhysics</dc:creator>
  <cp:keywords>lesson, Motion, chapter-1,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