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Motion — Scalars &amp; Vectors. Lesson 2 of 7.</a:t>
            </a:r>
          </a:p>
          <a:p>
            <a:pPr marL="0" indent="0">
              <a:buNone/>
            </a:pPr>
            <a:r>
              <a:rPr lang="en-GB" sz="1200" dirty="0"/>
              <a:t>[Intro] A scalar tells us how much. A vector also tells us which way.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https://giophysics.com/chapter-1/scalar-vector/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When vectors form a triangle but are not at right angles, the cosine rule can find a missing magnitude and the sine rule can find a missing angle. A scale drawing is useful for checking the result.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A vector: vector = magnitude + direction</a:t>
            </a:r>
          </a:p>
          <a:p>
            <a:pPr marL="0" indent="0">
              <a:buNone/>
            </a:pPr>
            <a:r>
              <a:rPr lang="en-GB" sz="1200" dirty="0"/>
              <a:t>[In plain English] One number and a unit completely describe the quantity. A direction is needed to complete the description.</a:t>
            </a:r>
          </a:p>
          <a:p>
            <a:pPr marL="0" indent="0">
              <a:buNone/>
            </a:pPr>
            <a:r>
              <a:rPr lang="en-GB" sz="1200" dirty="0"/>
              <a:t>[Note] scalars: mass, time, speed, energy, pressure · vectors: displacement, velocity, acceleration, force, momentum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resultant range: |A − B| ≤ R ≤ A + B</a:t>
            </a:r>
          </a:p>
          <a:p>
            <a:pPr marL="0" indent="0">
              <a:buNone/>
            </a:pPr>
            <a:r>
              <a:rPr lang="en-GB" sz="1200" dirty="0"/>
              <a:t>[In plain English] Same direction: add magnitudes. Opposite directions: subtract magnitudes. Any angle: add components.</a:t>
            </a:r>
          </a:p>
          <a:p>
            <a:pPr marL="0" indent="0">
              <a:buNone/>
            </a:pPr>
            <a:r>
              <a:rPr lang="en-GB" sz="1200" dirty="0"/>
              <a:t>[Note] The magnitude must always stay inside this range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Subtracting vectors: A − B = A + (−B)</a:t>
            </a:r>
          </a:p>
          <a:p>
            <a:pPr marL="0" indent="0">
              <a:buNone/>
            </a:pPr>
            <a:r>
              <a:rPr lang="en-GB" sz="1200" dirty="0"/>
              <a:t>[Note] Reverse B’s direction, then add as usual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Horizontal component: Fₓ = F cos θ</a:t>
            </a:r>
          </a:p>
          <a:p>
            <a:pPr marL="0" indent="0">
              <a:buNone/>
            </a:pPr>
            <a:r>
              <a:rPr lang="en-GB" sz="1200" dirty="0"/>
              <a:t>[Note] the horizontal part uses cosine</a:t>
            </a:r>
          </a:p>
          <a:p>
            <a:pPr marL="0" indent="0">
              <a:buNone/>
            </a:pPr>
            <a:r>
              <a:rPr lang="en-GB" sz="1200" dirty="0"/>
              <a:t>[Graph] Vector components explorer. Changing the angle redistributes one fixed vector between perpendicular components.</a:t>
            </a:r>
          </a:p>
          <a:p>
            <a:pPr marL="0" indent="0">
              <a:buNone/>
            </a:pPr>
            <a:r>
              <a:rPr lang="en-GB" sz="1200" dirty="0"/>
              <a:t>[Axes] Horizontal: horizontal component Fₓ/F. Vertical: vertical component Fᵧ/F.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Vertical component: Fᵧ = F sin θ</a:t>
            </a:r>
          </a:p>
          <a:p>
            <a:pPr marL="0" indent="0">
              <a:buNone/>
            </a:pPr>
            <a:r>
              <a:rPr lang="en-GB" sz="1200" dirty="0"/>
              <a:t>[Note] the vertical part uses sine</a:t>
            </a:r>
          </a:p>
          <a:p>
            <a:pPr marL="0" indent="0">
              <a:buNone/>
            </a:pPr>
            <a:r>
              <a:rPr lang="en-GB" sz="1200" dirty="0"/>
              <a:t>[Graph] Vector components explorer. Changing the angle redistributes one fixed vector between perpendicular components.</a:t>
            </a:r>
          </a:p>
          <a:p>
            <a:pPr marL="0" indent="0">
              <a:buNone/>
            </a:pPr>
            <a:r>
              <a:rPr lang="en-GB" sz="1200" dirty="0"/>
              <a:t>[Axes] Horizontal: horizontal component Fₓ/F. Vertical: vertical component Fᵧ/F. Values are normalised — the graph teaches the shape, not a measurement.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A 12 N force arrow leaves the origin at 35° above the horizontal axis, with dashed lines dropped from its tip to each axis and the two sides of that rectangle marked F cos θ and F sin θ.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How far is the finish from the start on this drawing?</a:t>
            </a:r>
          </a:p>
          <a:p>
            <a:pPr marL="0" indent="0">
              <a:buNone/>
            </a:pPr>
            <a:r>
              <a:rPr lang="en-GB" sz="1200" dirty="0"/>
              <a:t>[Options] A 7.0 m   B 5.0 m   C 1.0 m</a:t>
            </a:r>
          </a:p>
          <a:p>
            <a:pPr marL="0" indent="0">
              <a:buNone/>
            </a:pPr>
            <a:r>
              <a:rPr lang="en-GB" sz="1200" dirty="0"/>
              <a:t>[Figure] Two displacement arrows are drawn tip to tail: 3.0 m east from the start, then 4.0 m north from the tip of the first, with a right-angle mark at the corner and a 1.0 m scale bar below.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5.0 m. The two arrows are at right angles, so the straight line from the first tail to the last tip closes a 3–4–5 triangle: 5.0 m. Measure it against the scale bar and it comes out at five squares. 7.0 m would only be right if the second arrow carried straight on east.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Velocity: 12 m/s east. Both a size and a direction are given.</a:t>
            </a:r>
          </a:p>
          <a:p>
            <a:pPr marL="0" indent="0">
              <a:buNone/>
            </a:pPr>
            <a:r>
              <a:rPr lang="en-GB" sz="1200" dirty="0"/>
              <a:t>[Options] A scalar   B vector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You walk 3 m east, then 4 m north. How far are you from where you started? Your pedometer counted every step and says you covered 7 m. Someone standing where you began looks straight at you and disagrees.</a:t>
            </a:r>
          </a:p>
          <a:p>
            <a:pPr marL="0" indent="0">
              <a:buNone/>
            </a:pPr>
            <a:r>
              <a:rPr lang="en-GB" sz="1200" dirty="0"/>
              <a:t>[Answer] 5 m. The pedometer measured distance, which follows the path; the person measured displacement, which is the straight line from start to finish. Both are correct answers to different questions.</a:t>
            </a:r>
          </a:p>
          <a:p>
            <a:pPr marL="0" indent="0">
              <a:buNone/>
            </a:pPr>
            <a:r>
              <a:rPr lang="en-GB" sz="1200" dirty="0"/>
              <a:t>[Figure] Two displacement arrows are drawn tip to tail: 3.0 m east from the start, then 4.0 m north from the tip of the first, with a right-angle mark at the corner and a 1.0 m scale bar below.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Velocity: 12 m/s east. Both a size and a direction are given.</a:t>
            </a:r>
          </a:p>
          <a:p>
            <a:pPr marL="0" indent="0">
              <a:buNone/>
            </a:pPr>
            <a:r>
              <a:rPr lang="en-GB" sz="1200" dirty="0"/>
              <a:t>[Option by option] A: A speed of 12 m/s really is a scalar, and that is exactly why this is tempting — the number and unit are the same in both cases. What changes the quantity is the word "east": with a direction attached, the description is no longer complete without it.  B: Correct. Magnitude and direction together, so it is a vector. Reverse the direction and it is a different velocity, even though the 12 m/s has not changed.</a:t>
            </a:r>
          </a:p>
          <a:p>
            <a:pPr marL="0" indent="0">
              <a:buNone/>
            </a:pPr>
            <a:r>
              <a:rPr lang="en-GB" sz="1200" dirty="0"/>
              <a:t>[Answer] B — vector</a:t>
            </a:r>
          </a:p>
          <a:p>
            <a:pPr marL="0" indent="0">
              <a:buNone/>
            </a:pPr>
            <a:r>
              <a:rPr lang="en-GB" sz="1200" dirty="0"/>
              <a:t>[Why] Velocity needs magnitude and direction, so it is a vector.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[Extension] The lesson record carries no Hard or Challenging example.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https://giophysics.com/chapter-1/presentation/?lesson=vectors moves them.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A scalar has size only, while a vector has both size and direction.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A speed of 12 m/s is a scalar; a velocity of 12 m/s east is a vector.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Scalar: magnitude only. Vector: magnitude and direction. Arrow: length shows size; tip shows direction. Resultant: the combined effect of the vectors. Components: horizontal and vertical parts.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Magnitude means size. Scalars stop there. Vectors add a direction, which is why speed and velocity are not the same idea.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arrow’s length represents magnitude. Its tip shows the direction. Tail: where the vector begins. Tip: the direction it points. Scale: turns arrow length into magnitude.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Add vectors tip to tail, or add their horizontal and vertical components. The resultant joins the first tail to the final tip.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If the angle is measured from the positive horizontal axis, the horizontal part uses cosine and the vertical part uses sine.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/presentation/?lesson=vectors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1/presentation/?lesson=vectors" TargetMode="Externa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1/presentation/?lesson=vectors" TargetMode="Externa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/presentation/?lesson=vectors" TargetMode="Externa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1/presentation/?lesson=vectors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giophysics.com/chapter-1/kinematics-1d-part-1/" TargetMode="External"/><Relationship Id="rId4" Type="http://schemas.openxmlformats.org/officeDocument/2006/relationships/hyperlink" Target="https://giophysics.com/chapter-1/scalar-vector/" TargetMode="External"/><Relationship Id="rId5" Type="http://schemas.openxmlformats.org/officeDocument/2006/relationships/hyperlink" Target="https://giophysics.com/chapter-1/presentation/?lesson=vectors" TargetMode="External"/><Relationship Id="rId6" Type="http://schemas.openxmlformats.org/officeDocument/2006/relationships/hyperlink" Target="https://giophysics.com/chapter-1/" TargetMode="External"/><Relationship Id="rId7" Type="http://schemas.openxmlformats.org/officeDocument/2006/relationships/hyperlink" Target="https://giophysics.com/downloads/1-2-scalar-vector-quantities.pdf" TargetMode="Externa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01 · Motion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Vector thinking, simplified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Scalars &amp; Vectors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A scalar tells us how much. A vector also tells us which way.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569845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74764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74764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2 of 7 in Motion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02641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02641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19 slides in the 45-minute core run, about 42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30517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30517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https://giophysics.com/chapter-1/scalar-vector/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When do sine and cosine rules help?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When vectors form a triangle but are not at right angles, the cosine rule can find a missing magnitude and the sine rule can find a missing angle. A scale drawing is useful for checking the result.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22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vector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vector = magnitude + direction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scalars: mass, time, speed, energy, pressure · vectors: displacement, velocity, acceleration, force, momentum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One number and a unit completely describe the quantity. A direction is needed to complete the description.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22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resultant range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|A − B| ≤ R ≤ A + B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magnitude must always stay inside this range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Same direction: add magnitudes. Opposite directions: subtract magnitudes. Any angle: add components.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22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Subtracting vectors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A − B = A + (−B)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Reverse B’s direction, then add as usual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22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Horizontal component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Fₓ = F cos θ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horizontal part uses cosine</a:t>
            </a:r>
          </a:p>
        </p:txBody>
      </p:sp>
      <p:sp>
        <p:nvSpPr>
          <p:cNvPr id="8" name="panel"/>
          <p:cNvSpPr/>
          <p:nvPr/>
        </p:nvSpPr>
        <p:spPr>
          <a:xfrm>
            <a:off x="6957406" y="1854200"/>
            <a:ext cx="3966788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9" name="Vector components explorer: Changing the angle redistributes one fixed vector between perpendicular components." descr="Vector components explorer: Changing the angle redistributes one fixed vector between perpendicular component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706" y="1968500"/>
            <a:ext cx="3738188" cy="3569970"/>
          </a:xfrm>
          <a:prstGeom prst="rect">
            <a:avLst/>
          </a:prstGeom>
        </p:spPr>
      </p:pic>
      <p:sp>
        <p:nvSpPr>
          <p:cNvPr id="10" name="text"/>
          <p:cNvSpPr txBox="1"/>
          <p:nvPr/>
        </p:nvSpPr>
        <p:spPr>
          <a:xfrm>
            <a:off x="6248400" y="571627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Vector components explorer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6248400" y="596519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22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5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Vertical component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53848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Fᵧ = F sin θ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53848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vertical part uses sine</a:t>
            </a:r>
          </a:p>
        </p:txBody>
      </p:sp>
      <p:sp>
        <p:nvSpPr>
          <p:cNvPr id="8" name="panel"/>
          <p:cNvSpPr/>
          <p:nvPr/>
        </p:nvSpPr>
        <p:spPr>
          <a:xfrm>
            <a:off x="6957406" y="1854200"/>
            <a:ext cx="3966788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9" name="Vector components explorer: Changing the angle redistributes one fixed vector between perpendicular components." descr="Vector components explorer: Changing the angle redistributes one fixed vector between perpendicular component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1706" y="1968500"/>
            <a:ext cx="3738188" cy="3569970"/>
          </a:xfrm>
          <a:prstGeom prst="rect">
            <a:avLst/>
          </a:prstGeom>
        </p:spPr>
      </p:pic>
      <p:sp>
        <p:nvSpPr>
          <p:cNvPr id="10" name="text"/>
          <p:cNvSpPr txBox="1"/>
          <p:nvPr/>
        </p:nvSpPr>
        <p:spPr>
          <a:xfrm>
            <a:off x="6248400" y="5716270"/>
            <a:ext cx="53848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Vector components explorer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6248400" y="5965190"/>
            <a:ext cx="5384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Move this graph on the live version — click here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22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vector, two perpendicular parts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2986402" y="1854200"/>
            <a:ext cx="6219196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A 12 N force arrow leaves the origin at 35° above the horizontal axis, with dashed lines dropped from its tip to each axis and the two sides of that rectangle marked F cos θ and F sin θ." descr="A 12 N force arrow leaves the origin at 35° above the horizontal axis, with dashed lines dropped from its tip to each axis and the two sides of that rectangle marked F cos θ and F sin θ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702" y="1968500"/>
            <a:ext cx="5990596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12 N force arrow leaves the origin at 35° above the horizontal axis, with dashed lines dropped from its tip to each axis and the two sides of that rectangle marked F cos θ and F sin θ.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22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How far is the finish from the start on this drawing?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7.0 m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3243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5.0 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23088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1.0 m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wo displacement arrows are drawn tip to tail: 3.0 m east from the start, then 4.0 m north from the tip of the first, with a right-angle mark at the corner and a 1.0 m scale bar below." descr="Two displacement arrows are drawn tip to tail: 3.0 m east from the start, then 4.0 m north from the tip of the first, with a right-angle mark at the corner and a 1.0 m scale bar below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displacement arrows are drawn tip to tail: 3.0 m east from the start, then 4.0 m north from the tip of the first, with a right-angle mark at the corner and a 1.0 m scale bar below.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22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9573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5.0 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041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511745"/>
            <a:ext cx="11074400" cy="7429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two arrows are at right angles, so the straight line from the first tail to the last tip closes a 3–4–5 triangle: 5.0 m. Measure it against the scale bar and it comes out at five squares. 7.0 m would only be right if the second arrow carried straight on east.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26019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Velocity: 12 m/s east. Both a size and a direction are given.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509889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509889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scalar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890889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890889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vector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You walk 3 m east, then 4 m north. How far are you from where you started?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Your pedometer counted every step and says you covered 7 m. Someone standing where you began looks straight at you and disagrees.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5 m. The pedometer measured distance, which follows the path; the person measured displacement, which is the straight line from start to finish. Both are correct answers to different questions.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Two displacement arrows are drawn tip to tail: 3.0 m east from the start, then 4.0 m north from the tip of the first, with a right-angle mark at the corner and a 1.0 m scale bar below." descr="Two displacement arrows are drawn tip to tail: 3.0 m east from the start, then 4.0 m north from the tip of the first, with a right-angle mark at the corner and a 1.0 m scale bar below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Two displacement arrows are drawn tip to tail: 3.0 m east from the start, then 4.0 m north from the tip of the first, with a right-angle mark at the corner and a 1.0 m scale bar below.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537558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vector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54778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62423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Velocity needs magnitude and direction, so it is a vector.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745963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953608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A speed of 12 m/s really is a scalar, and that is exactly why this is tempting — the number and unit are the same in both cases. What changes the quantity is the word "east": with a direction attached, the description is no longer complete without it.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560668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Magnitude and direction together, so it is a vector. Reverse the direction and it is a different velocity, even though the 12 m/s has not changed.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No harder example in this lesson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4C5F59"/>
                </a:solidFill>
                <a:latin typeface="Arial"/>
                <a:cs typeface="Arial"/>
              </a:rPr>
              <a:t>This lesson sets no Hard or Challenging example. The extension for a class that has finished early is the next lesson, or the practice paper questions the figures came from.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22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MOTION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Kinematics 1D · Part 1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https://giophysics.com/chapter-1/kinematics-1d-part-1/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https://giophysics.com/chapter-1/scalar-vector/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https://giophysics.com/chapter-1/presentation/?lesson=vectors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Motion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https://giophysics.com/downloads/1-2-scalar-vector-quantities.pdf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A scalar has size only, while a vector has both size and direction.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speed of 12 m/s is a scalar; a velocity of 12 m/s east is a vector.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22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Vector thinking, simplified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87700"/>
            <a:ext cx="11074400" cy="2641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Scalar: magnitude only. Vector: magnitude and direction. Arrow: length shows size; tip shows direction.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1696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Resultant: the combined effect of the vectors. Components: horizontal and vertical parts.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22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Magnitude—or magnitude and direction?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Magnitude means size. Scalars stop there. Vectors add a direction, which is why speed and velocity are not the same idea.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22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vector is drawn to scale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1016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arrow’s length represents magnitude. Its tip shows the direction. Tail: where the vector begins.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593709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Tip: the direction it points. Scale: turns arrow length into magnitude.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22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resultant is the final effect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Add vectors tip to tail, or add their horizontal and vertical components. The resultant joins the first tail to the final tip.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22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4 OF 5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vector, two perpendicular parts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If the angle is measured from the positive horizontal axis, the horizontal part uses cosine and the vertical part uses sine.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MOTION  ·  SCALARS &amp; VECTORS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Motion — Scalars &amp; Vectors.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22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22</Slides>
  <Notes>22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Motion — Scalars &amp; Vectors</dc:title>
  <dc:subject>Motion</dc:subject>
  <dc:creator>GioPhysics</dc:creator>
  <cp:keywords>lesson, Motion, chapter-1,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