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Circular Motion — Angular Momentum. Lesson 8 of 11.</a:t>
            </a:r>
          </a:p>
          <a:p>
            <a:pPr marL="0" indent="0">
              <a:buNone/>
            </a:pPr>
            <a:r>
              <a:rPr lang="en-GB" sz="1200" dirty="0"/>
              <a:t>[Intro] Angular momentum depends on position, momentum, and the chosen origin. Torque is its rate of change.</a:t>
            </a:r>
          </a:p>
          <a:p>
            <a:pPr marL="0" indent="0">
              <a:buNone/>
            </a:pPr>
            <a:r>
              <a:rPr lang="en-GB" sz="1200" dirty="0"/>
              <a:t>[Source] https://giophysics.com/chapter-10/angular-momentum/</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Rigid body: L = Iω</a:t>
            </a:r>
          </a:p>
          <a:p>
            <a:pPr marL="0" indent="0">
              <a:buNone/>
            </a:pPr>
            <a:r>
              <a:rPr lang="en-GB" sz="1200" dirty="0"/>
              <a:t>[In plain English] A spinning body's angular momentum: rotational inertia times spin rate.</a:t>
            </a:r>
          </a:p>
          <a:p>
            <a:pPr marL="0" indent="0">
              <a:buNone/>
            </a:pPr>
            <a:r>
              <a:rPr lang="en-GB" sz="1200" dirty="0"/>
              <a:t>[Note] Suitable symmetry/principal axis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Torque link: Στ⃗ext = dL⃗/dt</a:t>
            </a:r>
          </a:p>
          <a:p>
            <a:pPr marL="0" indent="0">
              <a:buNone/>
            </a:pPr>
            <a:r>
              <a:rPr lang="en-GB" sz="1200" dirty="0"/>
              <a:t>[In plain English] Only an outside twist can change a system's angular momentum — no outside twist, no change.</a:t>
            </a:r>
          </a:p>
          <a:p>
            <a:pPr marL="0" indent="0">
              <a:buNone/>
            </a:pPr>
            <a:r>
              <a:rPr lang="en-GB" sz="1200" dirty="0"/>
              <a:t>[Note] External torque changes system L⃗</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An origin O marked at the lower left, with a position vector r drawn from it out to a moving particle. At the particle, a momentum arrow p leaves at an angle φ to the continuation of r, which is shown dashed. The line of action of p is carried back past the particle as a second dashed line, and a third dashed line drops from O perpendicular onto it.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L⃗ = Iω⃗ is not universally valid for every axis of an asymmetric body. Use it for an appropriate fixed symmetry or principal axis.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wheel with I = 1.5 kg·m² spins at 8.0 rad/s. Find its angular momentum.</a:t>
            </a:r>
          </a:p>
          <a:p>
            <a:pPr marL="0" indent="0">
              <a:buNone/>
            </a:pPr>
            <a:r>
              <a:rPr lang="en-GB" sz="1200" dirty="0"/>
              <a:t>[Answer] L = 12 kg·m²/s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L = Iω = 1.5 × 8.0.</a:t>
            </a:r>
          </a:p>
          <a:p>
            <a:pPr marL="0" indent="0">
              <a:buNone/>
            </a:pPr>
            <a:r>
              <a:rPr lang="en-GB" sz="1200" dirty="0"/>
              <a:t>[Step 2] L = 12 kg·m²/s.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L = 12 kg·m²/s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0.20 kg ball moves at 15 m/s perpendicular to a 0.80 m radius from an origin. Find |L⃗|.</a:t>
            </a:r>
          </a:p>
          <a:p>
            <a:pPr marL="0" indent="0">
              <a:buNone/>
            </a:pPr>
            <a:r>
              <a:rPr lang="en-GB" sz="1200" dirty="0"/>
              <a:t>[Answer] L = 2.40 kg·m²/s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Use L = rmv sinφ.</a:t>
            </a:r>
          </a:p>
          <a:p>
            <a:pPr marL="0" indent="0">
              <a:buNone/>
            </a:pPr>
            <a:r>
              <a:rPr lang="en-GB" sz="1200" dirty="0"/>
              <a:t>[Step 2] φ = 90°, so sinφ = 1.</a:t>
            </a:r>
          </a:p>
          <a:p>
            <a:pPr marL="0" indent="0">
              <a:buNone/>
            </a:pPr>
            <a:r>
              <a:rPr lang="en-GB" sz="1200" dirty="0"/>
              <a:t>[Step 3] L = (0.80)(0.20)(15).</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L = 2.40 kg·m²/s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car drives past you along a straight road at a steady speed. Does it have angular momentum about you? It is going in a perfectly straight line and nothing about it is going round anything.</a:t>
            </a:r>
          </a:p>
          <a:p>
            <a:pPr marL="0" indent="0">
              <a:buNone/>
            </a:pPr>
            <a:r>
              <a:rPr lang="en-GB" sz="1200" dirty="0"/>
              <a:t>[Answer] Yes — and a constant amount of it. Angular momentum needs no circle, only a chosen point and a perpendicular distance from it. mv times your perpendicular distance from the road is constant the whole way past, which is exactly what zero torque about you means.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The pull is only at right angles to the motion while the radius is fixed. The moment the string is drawn in, the ball moves inward as well as around, so the tension does have a component along the motion and does do work. The statement is a true one about steady circular motion, quoted in a situation where the radius is changing — which is exactly what makes it tempting.</a:t>
            </a:r>
          </a:p>
          <a:p>
            <a:pPr marL="0" indent="0">
              <a:buNone/>
            </a:pPr>
            <a:r>
              <a:rPr lang="en-GB" sz="1200" dirty="0"/>
              <a:t>[It should say] L is conserved, so 0.48 = 0.15 × v × 0.40, giving v = 8.0 m/s — halving the radius doubles the speed.</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Same mass, same speed, same distance from O. Which particle has the largest angular momentum about O — and which the smallest?</a:t>
            </a:r>
          </a:p>
          <a:p>
            <a:pPr marL="0" indent="0">
              <a:buNone/>
            </a:pPr>
            <a:r>
              <a:rPr lang="en-GB" sz="1200" dirty="0"/>
              <a:t>[Options] A All three are equal, since r, m and v are all the same   B B is largest and A is zero   C A is largest, because it is closing on O fastest</a:t>
            </a:r>
          </a:p>
          <a:p>
            <a:pPr marL="0" indent="0">
              <a:buNone/>
            </a:pPr>
            <a:r>
              <a:rPr lang="en-GB" sz="1200" dirty="0"/>
              <a:t>[Figure] Three identical particles, A, B and C, each the same distance from a central point O and each carrying a velocity arrow of the same length. A is heading straight at O, B is moving square across its own radius, and C is moving at forty-five degrees to its. Nothing differs between them but direction.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B is largest and A is zero. L = r p sin φ, and φ is the angle between the position vector and the momentum. For B those are at right angles, sin φ = 1 and L is at its maximum. For A they are along the same line, sin φ = 0 and L vanishes — an object heading straight at a point is not circling it at all. C sits in between.</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particle moves directly toward the chosen origin. What is its angular momentum about that origin?</a:t>
            </a:r>
          </a:p>
          <a:p>
            <a:pPr marL="0" indent="0">
              <a:buNone/>
            </a:pPr>
            <a:r>
              <a:rPr lang="en-GB" sz="1200" dirty="0"/>
              <a:t>[Figure] Three identical particles, A, B and C, each the same distance from a central point O and each carrying a velocity arrow of the same length. A is heading straight at O, B is moving square across its own radius, and C is moving at forty-five degrees to its. Nothing differs between them but direction.</a:t>
            </a:r>
          </a:p>
          <a:p>
            <a:pPr marL="0" indent="0">
              <a:buNone/>
            </a:pPr>
            <a:r>
              <a:rPr lang="en-GB" sz="1200" dirty="0"/>
              <a:t>[Options] A Maximum   B Zero   C Equal to its linear momentum</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particle moves directly toward the chosen origin. What is its angular momentum about that origin?</a:t>
            </a:r>
          </a:p>
          <a:p>
            <a:pPr marL="0" indent="0">
              <a:buNone/>
            </a:pPr>
            <a:r>
              <a:rPr lang="en-GB" sz="1200" dirty="0"/>
              <a:t>[Option by option] A: 'Maximum' is the answer if the perpendicular distance is confused with the distance. The particle is a long way from the origin, which feels as though it should count for a great deal — but the line along which it travels passes straight through the origin, so its perpendicular distance from that origin is zero.  B: Correct. r and p lie along the same line, the angle between them is 0 or 180°, sin φ = 0, and the cross product vanishes. Nothing about that motion circulates around the origin.  C: Angular momentum and linear momentum are different quantities with different units — kg·m²/s against kg·m/s — so they can never be equal. The temptation comes from the fact that L is built out of p, but it is built with the position vector as well.</a:t>
            </a:r>
          </a:p>
          <a:p>
            <a:pPr marL="0" indent="0">
              <a:buNone/>
            </a:pPr>
            <a:r>
              <a:rPr lang="en-GB" sz="1200" dirty="0"/>
              <a:t>[Answer] B — Zero</a:t>
            </a:r>
          </a:p>
          <a:p>
            <a:pPr marL="0" indent="0">
              <a:buNone/>
            </a:pPr>
            <a:r>
              <a:rPr lang="en-GB" sz="1200" dirty="0"/>
              <a:t>[Why] r⃗ and p⃗ are parallel or antiparallel, so their cross product is zero.</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0.15 kg ball on a string circles at 4.0 m/s at radius 0.80 m. The string is pulled in to 0.40 m. Find the new speed.</a:t>
            </a:r>
          </a:p>
          <a:p>
            <a:pPr marL="0" indent="0">
              <a:buNone/>
            </a:pPr>
            <a:r>
              <a:rPr lang="en-GB" sz="1200" dirty="0"/>
              <a:t>[Answer] v = 8.0 m/s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pull is central — L = mvr is conserved.</a:t>
            </a:r>
          </a:p>
          <a:p>
            <a:pPr marL="0" indent="0">
              <a:buNone/>
            </a:pPr>
            <a:r>
              <a:rPr lang="en-GB" sz="1200" dirty="0"/>
              <a:t>[Step 2] 0.15 × 4.0 × 0.80 = 0.15 × v × 0.40.</a:t>
            </a:r>
          </a:p>
          <a:p>
            <a:pPr marL="0" indent="0">
              <a:buNone/>
            </a:pPr>
            <a:r>
              <a:rPr lang="en-GB" sz="1200" dirty="0"/>
              <a:t>[Step 3] v = 8.0 m/s — halving r doubles v.</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 = 8.0 m/s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comet's speed at perihelion (8.0 × 10¹⁰ m) is 5.4 × 10⁴ m/s. Find its speed at aphelion (5.4 × 10¹² m), and state the law you used.</a:t>
            </a:r>
          </a:p>
          <a:p>
            <a:pPr marL="0" indent="0">
              <a:buNone/>
            </a:pPr>
            <a:r>
              <a:rPr lang="en-GB" sz="1200" dirty="0"/>
              <a:t>[Answer] v ≈ 8.0 × 10² m/s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Gravity is central, so angular momentum about the Sun is conserved: v₁r₁ = v₂r₂ (velocity ⟂ radius at both extremes).</a:t>
            </a:r>
          </a:p>
          <a:p>
            <a:pPr marL="0" indent="0">
              <a:buNone/>
            </a:pPr>
            <a:r>
              <a:rPr lang="en-GB" sz="1200" dirty="0"/>
              <a:t>[Step 2] v₂ = 5.4 × 10⁴ × (8.0 × 10¹⁰ ÷ 5.4 × 10¹²).</a:t>
            </a:r>
          </a:p>
          <a:p>
            <a:pPr marL="0" indent="0">
              <a:buNone/>
            </a:pPr>
            <a:r>
              <a:rPr lang="en-GB" sz="1200" dirty="0"/>
              <a:t>[Step 3] v₂ = 5.4 × 10⁴ × 0.0148 ≈ 800 m/s — Kepler's second law in action.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Angular momentum measures an object's rotational motion about a chosen point or axis.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 ≈ 8.0 × 10² m/s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https://giophysics.com/chapter-10/presentation/?lesson=angularMomentum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spinning flywheel has angular momentum along its axis, with its direction set by the right-hand rule.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For a particle, angular momentum is the cross product of position and linear momentum. Its magnitude depends on the perpendicular momentum component. For a rigid body rotating about a suitable symmetry axis, L = Iω.</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Angular momentum changes when the reference origin changes, so name it.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Curl from r⃗ toward p⃗; the thumb gives the L⃗ direction.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Radial momentum gives zero angular momentum about the origin because sin 0° = 0.</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Particle: L⃗ = r⃗ × p⃗</a:t>
            </a:r>
          </a:p>
          <a:p>
            <a:pPr marL="0" indent="0">
              <a:buNone/>
            </a:pPr>
            <a:r>
              <a:rPr lang="en-GB" sz="1200" dirty="0"/>
              <a:t>[In plain English] Angular momentum: how much 'circling motion' a moving object has about a chosen point.</a:t>
            </a:r>
          </a:p>
          <a:p>
            <a:pPr marL="0" indent="0">
              <a:buNone/>
            </a:pPr>
            <a:r>
              <a:rPr lang="en-GB" sz="1200" dirty="0"/>
              <a:t>[Note] L = r p sin φ</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hyperlink" Target="https://giophysics.com/chapter-10/presentation/?lesson=angularMomentum"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hyperlink" Target="https://giophysics.com/chapter-10/presentation/?lesson=angularMomentum"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hyperlink" Target="https://giophysics.com/chapter-10/presentation/?lesson=angularMomentum"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10/angular-momentum-conservation-orbits/" TargetMode="External"/><Relationship Id="rId4" Type="http://schemas.openxmlformats.org/officeDocument/2006/relationships/hyperlink" Target="https://giophysics.com/chapter-10/angular-momentum/" TargetMode="External"/><Relationship Id="rId5" Type="http://schemas.openxmlformats.org/officeDocument/2006/relationships/hyperlink" Target="https://giophysics.com/chapter-10/presentation/?lesson=angularMomentum" TargetMode="External"/><Relationship Id="rId6" Type="http://schemas.openxmlformats.org/officeDocument/2006/relationships/hyperlink" Target="https://giophysics.com/chapter-10/" TargetMode="External"/><Relationship Id="rId7" Type="http://schemas.openxmlformats.org/officeDocument/2006/relationships/hyperlink" Target="https://giophysics.com/downloads/10-8-angular-momentum.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06 · Circular Motion</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Directed rotational motion</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Angular Momentum</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Angular momentum depends on position, momentum, and the chosen origin. Torque is its rate of change.</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8 of 11 in Circular Motion</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https://giophysics.com/chapter-10/angular-momentum/</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Rigid body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L = Iω</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Suitable symmetry/principal axis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spinning body's angular momentum: rotational inertia times spin rate.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Torque link</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Στ⃗ext = dL⃗/dt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External torque changes system L⃗</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Only an outside twist can change a system's angular momentum — no outside twist, no change.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Angular momentum needs a point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62397" y="1854200"/>
            <a:ext cx="5867207" cy="3402330"/>
          </a:xfrm>
          <a:prstGeom prst="rect">
            <a:avLst/>
          </a:prstGeom>
          <a:solidFill>
            <a:srgbClr val="FFFFFF"/>
          </a:solidFill>
          <a:ln w="9525">
            <a:solidFill>
              <a:srgbClr val="C6C8BB"/>
            </a:solidFill>
          </a:ln>
        </p:spPr>
      </p:sp>
      <p:pic>
        <p:nvPicPr>
          <p:cNvPr id="7" name="An origin O marked at the lower left, with a position vector r drawn from it out to a moving particle. At the particle, a momentum arrow p leaves at an angle φ to the continuation of r, which is shown dashed. The line of action of p is carried back past the particle as a second dashed line, and a third dashed line drops from O perpendicular onto it." descr="An origin O marked at the lower left, with a position vector r drawn from it out to a moving particle. At the particle, a momentum arrow p leaves at an angle φ to the continuation of r, which is shown dashed. The line of action of p is carried back past the particle as a second dashed line, and a third dashed line drops from O perpendicular onto it."/>
          <p:cNvPicPr>
            <a:picLocks noChangeAspect="1"/>
          </p:cNvPicPr>
          <p:nvPr/>
        </p:nvPicPr>
        <p:blipFill>
          <a:blip r:embed="rId3"/>
          <a:stretch>
            <a:fillRect/>
          </a:stretch>
        </p:blipFill>
        <p:spPr>
          <a:xfrm>
            <a:off x="3276697" y="1968500"/>
            <a:ext cx="5638607"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origin O marked at the lower left, with a position vector r drawn from it out to a moving particle. At the particle, a momentum arrow p leaves at an angle φ to the continuation of r, which is shown dashed. The line of action of p is carried back past the particle as a second dashed line, and a third dashed line drops from O perpendicular onto it.</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L⃗ = Iω⃗ is not universally valid for every axis of an asymmetric body. Use it for an appropriate fixed symmetry or principal axis.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wheel with I = 1.5 kg·m² spins at 8.0 rad/s. Find its angular momentum.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wheel with I = 1.5 kg·m² spins at 8.0 rad/s. Find its angular momentum.</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 = Iω = 1.5 × 8.0.</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 = 12 kg·m²/s.</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L = 12 kg·m²/s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ANGULAR MOMENTUM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Angular Momentum.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31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0.20 kg ball moves at 15 m/s perpendicular to a 0.80 m radius from an origin. Find |L⃗|.</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0.20 kg ball moves at 15 m/s perpendicular to a 0.80 m radius from an origin. Find |L⃗|.</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Use L = rmv sinφ.</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φ = 90°, so sinφ = 1.</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 = (0.80)(0.20)(15).</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L = 2.40 kg·m²/s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ANGULAR MOMENTUM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Angular Momentum.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car drives past you along a straight road at a steady speed. Does it have angular momentum about you?</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925152"/>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It is going in a perfectly straight line and nothing about it is going round anything.</a:t>
            </a:r>
          </a:p>
        </p:txBody>
      </p:sp>
      <p:sp>
        <p:nvSpPr>
          <p:cNvPr id="7" name="text"/>
          <p:cNvSpPr txBox="1"/>
          <p:nvPr/>
        </p:nvSpPr>
        <p:spPr>
          <a:xfrm>
            <a:off x="558800" y="338362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59126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Yes — and a constant amount of it. Angular momentum needs no circle, only a chosen point and a perpendicular distance from it. mv times your perpendicular distance from the road is constant the whole way past, which is exactly what zero torque about you means.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string is pulled in through the centre, so the pull is central and angular momentum about the centre is conserved.</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Before: L = mvr = 0.15 × 4.0 × 0.80 = 0.48 kg·m²/s.</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pull acts at right angles to the motion, so it cannot change the speed: v stays at 4.0 m/s.</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ball therefore circles the smaller 0.40 m radius at 4.0 m/s.</a:t>
            </a:r>
          </a:p>
        </p:txBody>
      </p:sp>
      <p:sp>
        <p:nvSpPr>
          <p:cNvPr id="14" name="text"/>
          <p:cNvSpPr txBox="1"/>
          <p:nvPr/>
        </p:nvSpPr>
        <p:spPr>
          <a:xfrm>
            <a:off x="558800" y="34290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5" name="text"/>
          <p:cNvSpPr txBox="1"/>
          <p:nvPr/>
        </p:nvSpPr>
        <p:spPr>
          <a:xfrm>
            <a:off x="558800" y="36366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pull is only at right angles to the motion while the radius is fixed. The moment the string is drawn in, the ball moves inward as well as around, so the tension does have a component along the motion and does do work. The statement is a true one about steady circular motion, quoted in a situation where the radius is changing — which is exactly what makes it tempting.</a:t>
            </a:r>
          </a:p>
        </p:txBody>
      </p:sp>
      <p:sp>
        <p:nvSpPr>
          <p:cNvPr id="16" name="text"/>
          <p:cNvSpPr txBox="1"/>
          <p:nvPr/>
        </p:nvSpPr>
        <p:spPr>
          <a:xfrm>
            <a:off x="558800" y="46882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7" name="text"/>
          <p:cNvSpPr txBox="1"/>
          <p:nvPr/>
        </p:nvSpPr>
        <p:spPr>
          <a:xfrm>
            <a:off x="558800" y="48958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L is conserved, so 0.48 = 0.15 × v × 0.40, giving v = 8.0 m/s — halving the radius doubles the speed.</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4"/>
                                        </p:tgtEl>
                                        <p:attrNameLst>
                                          <p:attrName>style.visibility</p:attrName>
                                        </p:attrNameLst>
                                      </p:cBhvr>
                                      <p:to>
                                        <p:strVal val="visible"/>
                                      </p:to>
                                    </p:set>
                                    <p:animEffect transition="in" filter="fade">
                                      <p:cBhvr>
                                        <p:cTn id="5" dur="400"/>
                                        <p:tgtEl>
                                          <p:spTgt spid="14"/>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5"/>
                                        </p:tgtEl>
                                        <p:attrNameLst>
                                          <p:attrName>style.visibility</p:attrName>
                                        </p:attrNameLst>
                                      </p:cBhvr>
                                      <p:to>
                                        <p:strVal val="visible"/>
                                      </p:to>
                                    </p:set>
                                    <p:animEffect transition="in" filter="fade">
                                      <p:cBhvr>
                                        <p:cTn id="8" dur="4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4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4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Same mass, same speed, same distance from O. Which particle has the largest angular momentum about O — and which the smallest?</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All three are equal, since r, m and v are all the same</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B is largest and A is zero</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A is largest, because it is closing on O fastest</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Three identical particles, A, B and C, each the same distance from a central point O and each carrying a velocity arrow of the same length. A is heading straight at O, B is moving square across its own radius, and C is moving at forty-five degrees to its. Nothing differs between them but direction." descr="Three identical particles, A, B and C, each the same distance from a central point O and each carrying a velocity arrow of the same length. A is heading straight at O, B is moving square across its own radius, and C is moving at forty-five degrees to its. Nothing differs between them but direction."/>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Three identical particles, A, B and C, each the same distance from a central point O and each carrying a velocity arrow of the same length. A is heading straight at O, B is moving square across its own radius, and C is moving at forty-five degrees to its. Nothing differs between them but direction.</a:t>
            </a:r>
          </a:p>
        </p:txBody>
      </p:sp>
      <p:sp>
        <p:nvSpPr>
          <p:cNvPr id="13" name="text"/>
          <p:cNvSpPr txBox="1"/>
          <p:nvPr/>
        </p:nvSpPr>
        <p:spPr>
          <a:xfrm>
            <a:off x="7010400" y="585912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9573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B is largest and A is zero</a:t>
            </a:r>
          </a:p>
        </p:txBody>
      </p:sp>
      <p:sp>
        <p:nvSpPr>
          <p:cNvPr id="7" name="text"/>
          <p:cNvSpPr txBox="1"/>
          <p:nvPr/>
        </p:nvSpPr>
        <p:spPr>
          <a:xfrm>
            <a:off x="558800" y="33041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1174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L = r p sin φ, and φ is the angle between the position vector and the momentum. For B those are at right angles, sin φ = 1 and L is at its maximum. For A they are along the same line, sin φ = 0 and L vanishes — an object heading straight at a point is not circling it at all. C sits in between.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ANGULAR MOMENTUM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Angular Momentum.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particle moves directly toward the chosen origin. What is its angular momentum about that origin?</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Maximum</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Zero</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Equal to its linear momentum</a:t>
            </a:r>
          </a:p>
        </p:txBody>
      </p:sp>
      <p:sp>
        <p:nvSpPr>
          <p:cNvPr id="13" name="panel"/>
          <p:cNvSpPr/>
          <p:nvPr/>
        </p:nvSpPr>
        <p:spPr>
          <a:xfrm>
            <a:off x="7010400" y="1854200"/>
            <a:ext cx="4622800" cy="2701907"/>
          </a:xfrm>
          <a:prstGeom prst="rect">
            <a:avLst/>
          </a:prstGeom>
          <a:solidFill>
            <a:srgbClr val="FFFFFF"/>
          </a:solidFill>
          <a:ln w="9525">
            <a:solidFill>
              <a:srgbClr val="C6C8BB"/>
            </a:solidFill>
          </a:ln>
        </p:spPr>
      </p:sp>
      <p:pic>
        <p:nvPicPr>
          <p:cNvPr id="14" name="Three identical particles, A, B and C, each the same distance from a central point O and each carrying a velocity arrow of the same length. A is heading straight at O, B is moving square across its own radius, and C is moving at forty-five degrees to its. Nothing differs between them but direction." descr="Three identical particles, A, B and C, each the same distance from a central point O and each carrying a velocity arrow of the same length. A is heading straight at O, B is moving square across its own radius, and C is moving at forty-five degrees to its. Nothing differs between them but direction."/>
          <p:cNvPicPr>
            <a:picLocks noChangeAspect="1"/>
          </p:cNvPicPr>
          <p:nvPr/>
        </p:nvPicPr>
        <p:blipFill>
          <a:blip r:embed="rId3"/>
          <a:stretch>
            <a:fillRect/>
          </a:stretch>
        </p:blipFill>
        <p:spPr>
          <a:xfrm>
            <a:off x="7124700" y="1968500"/>
            <a:ext cx="4394200" cy="2473307"/>
          </a:xfrm>
          <a:prstGeom prst="rect">
            <a:avLst/>
          </a:prstGeom>
        </p:spPr>
      </p:pic>
      <p:sp>
        <p:nvSpPr>
          <p:cNvPr id="15" name="text"/>
          <p:cNvSpPr txBox="1"/>
          <p:nvPr/>
        </p:nvSpPr>
        <p:spPr>
          <a:xfrm>
            <a:off x="7010400" y="4619607"/>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Three identical particles, A, B and C, each the same distance from a central point O and each carrying a velocity arrow of the same length. A is heading straight at O, B is moving square across its own radius, and C is moving at forty-five degrees to its. Nothing differs between them but direction.</a:t>
            </a:r>
          </a:p>
        </p:txBody>
      </p:sp>
      <p:sp>
        <p:nvSpPr>
          <p:cNvPr id="16" name="text"/>
          <p:cNvSpPr txBox="1"/>
          <p:nvPr/>
        </p:nvSpPr>
        <p:spPr>
          <a:xfrm>
            <a:off x="7010400" y="585912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Zero</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r⃗ and p⃗ are parallel or antiparallel, so their cross product is zero.</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'Maximum' is the answer if the perpendicular distance is confused with the distance. The particle is a long way from the origin, which feels as though it should count for a great deal — but the line along which it travels passes straight through the origin, so its perpendicular distance from that origin is zero.</a:t>
            </a:r>
          </a:p>
        </p:txBody>
      </p:sp>
      <p:sp>
        <p:nvSpPr>
          <p:cNvPr id="11" name="text"/>
          <p:cNvSpPr txBox="1"/>
          <p:nvPr/>
        </p:nvSpPr>
        <p:spPr>
          <a:xfrm>
            <a:off x="558800" y="40919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r and p lie along the same line, the angle between them is 0 or 180°, sin φ = 0, and the cross product vanishes. Nothing about that motion circulates around the origin.</a:t>
            </a:r>
          </a:p>
        </p:txBody>
      </p:sp>
      <p:sp>
        <p:nvSpPr>
          <p:cNvPr id="12" name="text"/>
          <p:cNvSpPr txBox="1"/>
          <p:nvPr/>
        </p:nvSpPr>
        <p:spPr>
          <a:xfrm>
            <a:off x="558800" y="45847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Angular momentum and linear momentum are different quantities with different units — kg·m²/s against kg·m/s — so they can never be equal. The temptation comes from the fact that L is built out of p, but it is built with the position vector as well.</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ANGULAR MOMENTUM</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Angular Momentum.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0.15 kg ball on a string circles at 4.0 m/s at radius 0.80 m. The string is pulled in to 0.40 m. Find the new speed.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0.15 kg ball on a string circles at 4.0 m/s at radius 0.80 m. The string is pulled in to 0.40 m. Find the new speed.</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pull is central — L = mvr is conserved.</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0.15 × 4.0 × 0.80 = 0.15 × v × 0.40.</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8.0 m/s — halving r doubles v.</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 = 8.0 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ANGULAR MOMENTUM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Angular Momentum.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comet's speed at perihelion (8.0 × 10¹⁰ m) is 5.4 × 10⁴ m/s. Find its speed at aphelion (5.4 × 10¹² m), and state the law you used.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comet's speed at perihelion (8.0 × 10¹⁰ m) is 5.4 × 10⁴ m/s. Find its speed at aphelion (5.4 × 10¹² m), and state the law you used.</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Gravity is central, so angular momentum about the Sun is conserved: v₁r₁ = v₂r₂ (velocity ⟂ radius at both extremes).</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v₂ = 5.4 × 10⁴ × (8.0 × 10¹⁰ ÷ 5.4 × 10¹²).</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v₂ = 5.4 × 10⁴ × 0.0148 ≈ 800 m/s — Kepler's second law in action.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Angular momentum measures an object's rotational motion about a chosen point or axis.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 ≈ 8.0 × 10² 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ANGULAR MOMENTUM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Angular Momentum.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CIRCULAR MOTION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6.9 Conservation &amp; Orbits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https://giophysics.com/chapter-10/angular-momentum-conservation-orbits/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https://giophysics.com/chapter-10/angular-momentum/</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https://giophysics.com/chapter-10/presentation/?lesson=angularMomentum</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Circular Motion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https://giophysics.com/downloads/10-8-angular-momentum.pdf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spinning flywheel has angular momentum along its axis, with its direction set by the right-hand rule.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Directed rotational motion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For a particle, angular momentum is the cross product of position and linear momentum. Its magnitude depends on the perpendicular momentum component. For a rigid body rotating about a suitable symmetry axis, L = Iω.</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Choose the origin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Angular momentum changes when the reference origin changes, so name it.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Use the right-hand rule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Curl from r⃗ toward p⃗; the thumb gives the L⃗ direction.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Perpendicular matters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Radial momentum gives zero angular momentum about the origin because sin 0° = 0.</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Particle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L⃗ = r⃗ × p⃗</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L = r p sin φ</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Angular momentum: how much 'circling motion' a moving object has about a chosen point.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Circular Motion — Angular Momentum</dc:title>
  <dc:subject>Circular Motion</dc:subject>
  <dc:creator>GioPhysics</dc:creator>
  <cp:keywords>lesson, Circular Motion, chapter-10,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