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Rotational Work, Energy &amp; Power. Lesson 6 of 11.</a:t>
            </a:r>
          </a:p>
          <a:p>
            <a:pPr marL="0" indent="0">
              <a:buNone/>
            </a:pPr>
            <a:r>
              <a:rPr lang="en-GB" sz="1200" dirty="0"/>
              <a:t>[Intro] Torque acting through an angle transfers energy, while angular speed determines the rate of that transfer.</a:t>
            </a:r>
          </a:p>
          <a:p>
            <a:pPr marL="0" indent="0">
              <a:buNone/>
            </a:pPr>
            <a:r>
              <a:rPr lang="en-GB" sz="1200" dirty="0"/>
              <a:t>[Source] https://giophysics.com/chapter-10/rotational-work-energy-power/</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Variable torque work: W = ∫τ dθ</a:t>
            </a:r>
          </a:p>
          <a:p>
            <a:pPr marL="0" indent="0">
              <a:buNone/>
            </a:pPr>
            <a:r>
              <a:rPr lang="en-GB" sz="1200" dirty="0"/>
              <a:t>[In plain English] Work done by a twist: turning effect times angle turned, added up over the whole turn.</a:t>
            </a:r>
          </a:p>
          <a:p>
            <a:pPr marL="0" indent="0">
              <a:buNone/>
            </a:pPr>
            <a:r>
              <a:rPr lang="en-GB" sz="1200" dirty="0"/>
              <a:t>[Note] Signed τ–θ area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Rotational power: P = τω</a:t>
            </a:r>
          </a:p>
          <a:p>
            <a:pPr marL="0" indent="0">
              <a:buNone/>
            </a:pPr>
            <a:r>
              <a:rPr lang="en-GB" sz="1200" dirty="0"/>
              <a:t>[In plain English] Power delivered by a twist: turning effect times spin rate — how engines are rated.</a:t>
            </a:r>
          </a:p>
          <a:p>
            <a:pPr marL="0" indent="0">
              <a:buNone/>
            </a:pPr>
            <a:r>
              <a:rPr lang="en-GB" sz="1200" dirty="0"/>
              <a:t>[Note] For aligned scalar directions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graph of torque against the angle turned. The torque holds steady at four newton metres for the first two radians and then falls away linearly to zero at four radians. Faint vertical rules run from the angle axis up to the curve, so the region between the two reads as a quantity rather than as blank space.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Use W = τΔθ only for constant torque. A changing torque requires graph area or integration.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flywheel with I = 4.0 kg·m² spins at 10 rad/s. Find its rotational kinetic energy.</a:t>
            </a:r>
          </a:p>
          <a:p>
            <a:pPr marL="0" indent="0">
              <a:buNone/>
            </a:pPr>
            <a:r>
              <a:rPr lang="en-GB" sz="1200" dirty="0"/>
              <a:t>[Answer] K = 200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K = ½Iω² = ½ × 4.0 × 100.</a:t>
            </a:r>
          </a:p>
          <a:p>
            <a:pPr marL="0" indent="0">
              <a:buNone/>
            </a:pPr>
            <a:r>
              <a:rPr lang="en-GB" sz="1200" dirty="0"/>
              <a:t>[Step 2] K = 200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 = 200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flywheel has I = 2.0 kg·m² and spins at 6.0 rad/s. Find its rotational kinetic energy.</a:t>
            </a:r>
          </a:p>
          <a:p>
            <a:pPr marL="0" indent="0">
              <a:buNone/>
            </a:pPr>
            <a:r>
              <a:rPr lang="en-GB" sz="1200" dirty="0"/>
              <a:t>[Answer] Kᵣₒₜ = 36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Kᵣₒₜ = ½Iω².</a:t>
            </a:r>
          </a:p>
          <a:p>
            <a:pPr marL="0" indent="0">
              <a:buNone/>
            </a:pPr>
            <a:r>
              <a:rPr lang="en-GB" sz="1200" dirty="0"/>
              <a:t>[Step 2] Kᵣₒₜ = ½(2.0)(6.0²).</a:t>
            </a:r>
          </a:p>
          <a:p>
            <a:pPr marL="0" indent="0">
              <a:buNone/>
            </a:pPr>
            <a:r>
              <a:rPr lang="en-GB" sz="1200" dirty="0"/>
              <a:t>[Step 3] The result is an energy in joules.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Kᵣₒₜ = 36 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potter's wheel and a bicycle wheel are each given the same steady push through the same quarter turn. Do they end up with the same energy, or the same speed? One is a heavy stone disc; the other is a light rim on thin spokes.</a:t>
            </a:r>
          </a:p>
          <a:p>
            <a:pPr marL="0" indent="0">
              <a:buNone/>
            </a:pPr>
            <a:r>
              <a:rPr lang="en-GB" sz="1200" dirty="0"/>
              <a:t>[Answer] The same energy. Work done is torque times the angle turned, and both of those were identical, so both wheels receive the same joules. They end up at very different speeds, because the same energy in a bigger I buys a smaller ω.</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Revolutions were used where radians were required. Every rotational formula in this chapter takes its angle in radians, and one revolution is 2π of them — so the angle here is about 126 rad, more than six times the number used. The slip hides well because '20' appears in the question and looks ready to substitute.</a:t>
            </a:r>
          </a:p>
          <a:p>
            <a:pPr marL="0" indent="0">
              <a:buNone/>
            </a:pPr>
            <a:r>
              <a:rPr lang="en-GB" sz="1200" dirty="0"/>
              <a:t>[It should say] θ = 20 × 2π ≈ 126 rad, so W = 5.0 × 126 ≈ 630 J and ω ≈ 22 rad/s.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right-hand flywheel is the same wheel spun at twice the rate. What happens to the energy stored in it?</a:t>
            </a:r>
          </a:p>
          <a:p>
            <a:pPr marL="0" indent="0">
              <a:buNone/>
            </a:pPr>
            <a:r>
              <a:rPr lang="en-GB" sz="1200" dirty="0"/>
              <a:t>[Options] A It doubles   B It becomes four times as large   C It stays the same — the wheel has not changed, so its inertia has not changed</a:t>
            </a:r>
          </a:p>
          <a:p>
            <a:pPr marL="0" indent="0">
              <a:buNone/>
            </a:pPr>
            <a:r>
              <a:rPr lang="en-GB" sz="1200" dirty="0"/>
              <a:t>[Figure] The same spoked flywheel drawn twice, so its moment of inertia is identical in both. A curved arrow above the left one is labelled ω and above the right one 2ω, and beneath each the stored energy is left written as a question.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becomes four times as large. The two wheels are drawn identical, so I is the same and only ω differs. In K = ½Iω² the angular speed is squared, so twice the spin stores four times the energy. It is the same square that makes a flywheel such a good energy store, and the same square that makes one so dangerous to burst.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fixed I, what happens to rotational kinetic energy when ω doubles?</a:t>
            </a:r>
          </a:p>
          <a:p>
            <a:pPr marL="0" indent="0">
              <a:buNone/>
            </a:pPr>
            <a:r>
              <a:rPr lang="en-GB" sz="1200" dirty="0"/>
              <a:t>[Figure] The same spoked flywheel drawn twice, so its moment of inertia is identical in both. A curved arrow above the left one is labelled ω and above the right one 2ω, and beneath each the stored energy is left written as a question.</a:t>
            </a:r>
          </a:p>
          <a:p>
            <a:pPr marL="0" indent="0">
              <a:buNone/>
            </a:pPr>
            <a:r>
              <a:rPr lang="en-GB" sz="1200" dirty="0"/>
              <a:t>[Options] A It doubles   B It quadruples   C It stays constant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fixed I, what happens to rotational kinetic energy when ω doubles?</a:t>
            </a:r>
          </a:p>
          <a:p>
            <a:pPr marL="0" indent="0">
              <a:buNone/>
            </a:pPr>
            <a:r>
              <a:rPr lang="en-GB" sz="1200" dirty="0"/>
              <a:t>[Option by option] A: Doubling would be right if K were proportional to ω, which is what L = Iω looks like — and the two formulae are easy to confuse because they sit on the same page. Angular momentum is linear in ω; kinetic energy is not.  B: Correct. K = ½Iω² carries the square of the angular speed, so a factor of two on ω is a factor of four on the energy — exactly as ½mv² behaves for straight-line motion.  C: It is quite true that I is unchanged: it is the same wheel about the same axis. But I is only half of the story. The energy also depends on how fast the wheel is turning, and that is what has changed.</a:t>
            </a:r>
          </a:p>
          <a:p>
            <a:pPr marL="0" indent="0">
              <a:buNone/>
            </a:pPr>
            <a:r>
              <a:rPr lang="en-GB" sz="1200" dirty="0"/>
              <a:t>[Answer] B — It quadruples</a:t>
            </a:r>
          </a:p>
          <a:p>
            <a:pPr marL="0" indent="0">
              <a:buNone/>
            </a:pPr>
            <a:r>
              <a:rPr lang="en-GB" sz="1200" dirty="0"/>
              <a:t>[Why] Kᵣₒₜ = ½Iω² contains the square of angular speed.</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motor applies a constant 5.0 N·m torque to a wheel (I = 2.5 kg·m²) starting from rest. Find the work done and angular speed after 20 revolutions.</a:t>
            </a:r>
          </a:p>
          <a:p>
            <a:pPr marL="0" indent="0">
              <a:buNone/>
            </a:pPr>
            <a:r>
              <a:rPr lang="en-GB" sz="1200" dirty="0"/>
              <a:t>[Answer] W ≈ 630 J; ω ≈ 22 rad/s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θ = 20 × 2π ≈ 125.7 rad; W = τθ = 5.0 × 125.7 ≈ 628 J.</a:t>
            </a:r>
          </a:p>
          <a:p>
            <a:pPr marL="0" indent="0">
              <a:buNone/>
            </a:pPr>
            <a:r>
              <a:rPr lang="en-GB" sz="1200" dirty="0"/>
              <a:t>[Step 2] W = ½Iω² → ω = √(2 × 628 ÷ 2.5).</a:t>
            </a:r>
          </a:p>
          <a:p>
            <a:pPr marL="0" indent="0">
              <a:buNone/>
            </a:pPr>
            <a:r>
              <a:rPr lang="en-GB" sz="1200" dirty="0"/>
              <a:t>[Step 3] ω ≈ 22 rad/s.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630 J; ω ≈ 22 rad/s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bus stores braking energy in a 180 kg flywheel (solid disc, R = 0.60 m) spun to 3000 rpm. How many stops' worth of energy is that if each stop dissipates 250 kJ?</a:t>
            </a:r>
          </a:p>
          <a:p>
            <a:pPr marL="0" indent="0">
              <a:buNone/>
            </a:pPr>
            <a:r>
              <a:rPr lang="en-GB" sz="1200" dirty="0"/>
              <a:t>[Answer] ≈ 1.6 MJ stored — roughly six stops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½MR² = ½ × 180 × 0.36 = 32.4 kg·m²; ω = 3000 × 2π/60 = 314 rad/s.</a:t>
            </a:r>
          </a:p>
          <a:p>
            <a:pPr marL="0" indent="0">
              <a:buNone/>
            </a:pPr>
            <a:r>
              <a:rPr lang="en-GB" sz="1200" dirty="0"/>
              <a:t>[Step 2] K = ½ × 32.4 × 314² ≈ 1.60 × 10⁶ J.</a:t>
            </a:r>
          </a:p>
          <a:p>
            <a:pPr marL="0" indent="0">
              <a:buNone/>
            </a:pPr>
            <a:r>
              <a:rPr lang="en-GB" sz="1200" dirty="0"/>
              <a:t>[Step 3] 1.6 MJ ÷ 250 kJ ≈ 6.4 — about six full stops of energy.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Rotational kinetic energy is energy due to spinning; rotational power is how quickly torque transfers that energy.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1.6 MJ stored — roughly six stops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https://giophysics.com/chapter-10/presentation/?lesson=energy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electric motor does work on a wheel as it turns it, and a faster energy transfer means greater power.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Rotational kinetic energy depends on moment of inertia and angular speed squared. Work is the signed area under a torque–angle graph, and instantaneous rotational power is torque times angular speed when the vectors align.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Doubling ω makes rotational kinetic energy four times larger for fixed I.</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torque–angle graph plays the same role as a force–displacement graph.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same torque transfers energy faster when the shaft turns faster.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Rotational kinetic energy: Kᵣₒₜ = ½Iω²</a:t>
            </a:r>
          </a:p>
          <a:p>
            <a:pPr marL="0" indent="0">
              <a:buNone/>
            </a:pPr>
            <a:r>
              <a:rPr lang="en-GB" sz="1200" dirty="0"/>
              <a:t>[In plain English] Energy of spinning — the rotating twin of ½mv², with rotational inertia in place of mass and spin rate in place of speed.</a:t>
            </a:r>
          </a:p>
          <a:p>
            <a:pPr marL="0" indent="0">
              <a:buNone/>
            </a:pPr>
            <a:r>
              <a:rPr lang="en-GB" sz="1200" dirty="0"/>
              <a:t>[Note] Joules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energ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0/presentation/?lesson=energ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0/presentation/?lesson=energ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0/rolling-without-slipping/" TargetMode="External"/><Relationship Id="rId4" Type="http://schemas.openxmlformats.org/officeDocument/2006/relationships/hyperlink" Target="https://giophysics.com/chapter-10/rotational-work-energy-power/" TargetMode="External"/><Relationship Id="rId5" Type="http://schemas.openxmlformats.org/officeDocument/2006/relationships/hyperlink" Target="https://giophysics.com/chapter-10/presentation/?lesson=energy"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6-rotational-work-energy-power.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Transfer energy through a turn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Rotational Work, Energy &amp; Power</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Torque acting through an angle transfers energy, while angular speed determines the rate of that transfer.</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https://giophysics.com/chapter-10/rotational-work-energy-power/</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Variable torque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∫τ dθ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Signed τ–θ area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done by a twist: turning effect times angle turned, added up over the whole turn.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Rotational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τω</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aligned scalar directions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Power delivered by a twist: turning effect times spin rate — how engines are rated.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as an area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graph of torque against the angle turned. The torque holds steady at four newton metres for the first two radians and then falls away linearly to zero at four radians. Faint vertical rules run from the angle axis up to the curve, so the region between the two reads as a quantity rather than as blank space." descr="A graph of torque against the angle turned. The torque holds steady at four newton metres for the first two radians and then falls away linearly to zero at four radians. Faint vertical rules run from the angle axis up to the curve, so the region between the two reads as a quantity rather than as blank space."/>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graph of torque against the angle turned. The torque holds steady at four newton metres for the first two radians and then falls away linearly to zero at four radians. Faint vertical rules run from the angle axis up to the curve, so the region between the two reads as a quantity rather than as blank space.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3401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Use W = τΔθ only for constant torque. A changing torque requires graph area or integration.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flywheel with I = 4.0 kg·m² spins at 10 rad/s. Find its rotational kinetic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flywheel with I = 4.0 kg·m² spins at 10 rad/s. Find its rotational kinetic energy.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 ½Iω² = ½ × 4.0 × 100.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 200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 = 200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flywheel has I = 2.0 kg·m² and spins at 6.0 rad/s. Find its rotational kinetic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flywheel has I = 2.0 kg·m² and spins at 6.0 rad/s. Find its rotational kinetic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Kᵣₒₜ = ½Iω².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Kᵣₒₜ = ½(2.0)(6.0²).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result is an energy in joules.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Kᵣₒₜ = 36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A potter's wheel and a bicycle wheel are each given the same steady push through the same quarter turn. Do they end up with the same energy, or the same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One is a heavy stone disc; the other is a light rim on thin spokes.</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same energy. Work done is torque times the angle turned, and both of those were identical, so both wheels receive the same joules. They end up at very different speeds, because the same energy in a bigger I buys a smaller ω.</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torque is constant, so the work done is W = τθ.</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wheel turns through 20 revolutions, so θ = 20 rad.</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5.0 × 20 = 100 J.</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All of it becomes rotational kinetic energy: ω = √(2W/I) = √(2 × 100 ÷ 2.5) ≈ 8.9 rad/s.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Revolutions were used where radians were required. Every rotational formula in this chapter takes its angle in radians, and one revolution is 2π of them — so the angle here is about 126 rad, more than six times the number used. The slip hides well because '20' appears in the question and looks ready to substitute.</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θ = 20 × 2π ≈ 126 rad, so W = 5.0 × 126 ≈ 630 J and ω ≈ 22 rad/s.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right-hand flywheel is the same wheel spun at twice the rate. What happens to the energy stored in it?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doubles</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becomes four times as large</a:t>
            </a:r>
          </a:p>
        </p:txBody>
      </p:sp>
      <p:sp>
        <p:nvSpPr>
          <p:cNvPr id="9" name="text"/>
          <p:cNvSpPr txBox="1"/>
          <p:nvPr/>
        </p:nvSpPr>
        <p:spPr>
          <a:xfrm>
            <a:off x="558800" y="35445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stays the same — the wheel has not changed, so its inertia has not changed</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same spoked flywheel drawn twice, so its moment of inertia is identical in both. A curved arrow above the left one is labelled ω and above the right one 2ω, and beneath each the stored energy is left written as a question." descr="The same spoked flywheel drawn twice, so its moment of inertia is identical in both. A curved arrow above the left one is labelled ω and above the right one 2ω, and beneath each the stored energy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spoked flywheel drawn twice, so its moment of inertia is identical in both. A curved arrow above the left one is labelled ω and above the right one 2ω, and beneath each the stored energy is left written as a question.</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becomes four times as large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two wheels are drawn identical, so I is the same and only ω differs. In K = ½Iω² the angular speed is squared, so twice the spin stores four times the energy. It is the same square that makes a flywheel such a good energy store, and the same square that makes one so dangerous to burst.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fixed I, what happens to rotational kinetic energy when ω doubles?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quadruples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constant</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The same spoked flywheel drawn twice, so its moment of inertia is identical in both. A curved arrow above the left one is labelled ω and above the right one 2ω, and beneath each the stored energy is left written as a question." descr="The same spoked flywheel drawn twice, so its moment of inertia is identical in both. A curved arrow above the left one is labelled ω and above the right one 2ω, and beneath each the stored energy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spoked flywheel drawn twice, so its moment of inertia is identical in both. A curved arrow above the left one is labelled ω and above the right one 2ω, and beneath each the stored energy is left written as a question.</a:t>
            </a:r>
          </a:p>
        </p:txBody>
      </p:sp>
      <p:sp>
        <p:nvSpPr>
          <p:cNvPr id="16"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quadruples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Kᵣₒₜ = ½Iω² contains the square of angular speed.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Doubling would be right if K were proportional to ω, which is what L = Iω looks like — and the two formulae are easy to confuse because they sit on the same page. Angular momentum is linear in ω; kinetic energy is not.</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K = ½Iω² carries the square of the angular speed, so a factor of two on ω is a factor of four on the energy — exactly as ½mv² behaves for straight-line motion.</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It is quite true that I is unchanged: it is the same wheel about the same axis. But I is only half of the story. The energy also depends on how fast the wheel is turning, and that is what has changed.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ROTATIONAL WORK, ENERGY &amp; POWER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Rotational Work, Energy &amp; Power.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motor applies a constant 5.0 N·m torque to a wheel (I = 2.5 kg·m²) starting from rest. Find the work done and angular speed after 20 revolutions.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motor applies a constant 5.0 N·m torque to a wheel (I = 2.5 kg·m²) starting from rest. Find the work done and angular speed after 20 revolutions.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 = 20 × 2π ≈ 125.7 rad; W = τθ = 5.0 × 125.7 ≈ 628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½Iω² → ω = √(2 × 628 ÷ 2.5).</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22 rad/s.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630 J; ω ≈ 22 rad/s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bus stores braking energy in a 180 kg flywheel (solid disc, R = 0.60 m) spun to 3000 rpm. How many stops' worth of energy is that if each stop dissipates 250 kJ?</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bus stores braking energy in a 180 kg flywheel (solid disc, R = 0.60 m) spun to 3000 rpm. How many stops' worth of energy is that if each stop dissipates 250 kJ?</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½MR² = ½ × 180 × 0.36 = 32.4 kg·m²; ω = 3000 × 2π/60 = 314 rad/s.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 ½ × 32.4 × 314² ≈ 1.60 × 10⁶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1.6 MJ ÷ 250 kJ ≈ 6.4 — about six full stops of energy.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Rotational kinetic energy is energy due to spinning; rotational power is how quickly torque transfers that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1.6 MJ stored — roughly six stops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ROTATIONAL WORK, ENERGY &amp; POWER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Rotational Work, Energy &amp; Power.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6.7 Rolling Without Slipping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https://giophysics.com/chapter-10/rolling-without-slipping/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https://giophysics.com/chapter-10/rotational-work-energy-power/</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https://giophysics.com/chapter-10/presentation/?lesson=energy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https://giophysics.com/downloads/10-6-rotational-work-energy-power.pdf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electric motor does work on a wheel as it turns it, and a faster energy transfer means greater power.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Transfer energy through a turn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Rotational kinetic energy depends on moment of inertia and angular speed squared. Work is the signed area under a torque–angle graph, and instantaneous rotational power is torque times angular speed when the vectors align.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Speed is squared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Doubling ω makes rotational kinetic energy four times larger for fixed I.</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Graph area is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torque–angle graph plays the same role as a force–displacement graph.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Power is a rate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torque transfers energy faster when the shaft turns faster.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Rotational kinetic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Kᵣₒₜ = ½Iω²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Joules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of spinning — the rotating twin of ½mv², with rotational inertia in place of mass and spin rate in place of speed.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ROTATIONAL WORK, ENERGY &amp; POWER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Rotational Work, Energy &amp; Power.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Rotational Work, Energy &amp; Power</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