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Circular Motion — Circular Motion Model for Gaming. Lesson 10 of 11.</a:t>
            </a:r>
          </a:p>
          <a:p>
            <a:pPr marL="0" indent="0">
              <a:buNone/>
            </a:pPr>
            <a:r>
              <a:rPr lang="en-GB" sz="1200" dirty="0"/>
              <a:t>[Intro] Turn the equations into a game rule: the craft must curve fast enough to reach the gate without exceeding its inward-force limit.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https://giophysics.com/chapter-10/circular-motion-model-for-gaming/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Force-limited speed: vmax = √(Fmax r/m)</a:t>
            </a:r>
          </a:p>
          <a:p>
            <a:pPr marL="0" indent="0">
              <a:buNone/>
            </a:pPr>
            <a:r>
              <a:rPr lang="en-GB" sz="1200" dirty="0"/>
              <a:t>[In plain English] If your thruster can only pull so hard, this is the fastest orbit it can hold at that radius.</a:t>
            </a:r>
          </a:p>
          <a:p>
            <a:pPr marL="0" indent="0">
              <a:buNone/>
            </a:pPr>
            <a:r>
              <a:rPr lang="en-GB" sz="1200" dirty="0"/>
              <a:t>[Note] Safe-orbit ceiling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Frame update: v⃗n+1 = v⃗n + a⃗Δt</a:t>
            </a:r>
          </a:p>
          <a:p>
            <a:pPr marL="0" indent="0">
              <a:buNone/>
            </a:pPr>
            <a:r>
              <a:rPr lang="en-GB" sz="1200" dirty="0"/>
              <a:t>[In plain English] Each frame, nudge the velocity by acceleration times the tiny time step — how games simulate motion.</a:t>
            </a:r>
          </a:p>
          <a:p>
            <a:pPr marL="0" indent="0">
              <a:buNone/>
            </a:pPr>
            <a:r>
              <a:rPr lang="en-GB" sz="1200" dirty="0"/>
              <a:t>[Note] Use small fixed time steps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game screen: a planet at the centre, a dashed circle marking the target orbit at radius r, and the craft out on that circle with a velocity arrow along the tangent. A dotted preview arc runs ahead of the craft to an orbit gate drawn as two short posts across the path. To the right a horizontal bar gauge shows the inward force the path is demanding, with a heavy line further along it marking the thruster's limit.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graph of the inward force a circular path demands against the craft's speed. The curve rises with increasing steepness from the origin, and a dashed horizontal line across it marks the thruster's fixed limit. The two meet at a single marked point, with a dashed vertical dropping from it to the speed axis.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A higher speed is not always better. Required inward force grows with v², so a small speed increase can push the mission beyond its force limit.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game ship of mass 400 kg circles at radius 50 m. Its thruster can pull 8.0 kN inward. What is the top safe speed?</a:t>
            </a:r>
          </a:p>
          <a:p>
            <a:pPr marL="0" indent="0">
              <a:buNone/>
            </a:pPr>
            <a:r>
              <a:rPr lang="en-GB" sz="1200" dirty="0"/>
              <a:t>[Answer] v ≈ 32 m/s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F = mv²/r → v = √(Fr/m) = √(8000 × 50 ÷ 400).</a:t>
            </a:r>
          </a:p>
          <a:p>
            <a:pPr marL="0" indent="0">
              <a:buNone/>
            </a:pPr>
            <a:r>
              <a:rPr lang="en-GB" sz="1200" dirty="0"/>
              <a:t>[Step 2] v = √1000 ≈ 32 m/s.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 ≈ 32 m/s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500 kg craft follows a 40 m curve with a 5.0 kN inward-force limit. Find its safe speed ceiling.</a:t>
            </a:r>
          </a:p>
          <a:p>
            <a:pPr marL="0" indent="0">
              <a:buNone/>
            </a:pPr>
            <a:r>
              <a:rPr lang="en-GB" sz="1200" dirty="0"/>
              <a:t>[Answer] vmax = 20.0 m/s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Use vmax = √(Fmax r/m).</a:t>
            </a:r>
          </a:p>
          <a:p>
            <a:pPr marL="0" indent="0">
              <a:buNone/>
            </a:pPr>
            <a:r>
              <a:rPr lang="en-GB" sz="1200" dirty="0"/>
              <a:t>[Step 2] vmax = √[(5000)(40)/500].</a:t>
            </a:r>
          </a:p>
          <a:p>
            <a:pPr marL="0" indent="0">
              <a:buNone/>
            </a:pPr>
            <a:r>
              <a:rPr lang="en-GB" sz="1200" dirty="0"/>
              <a:t>[Step 3] Compare the planned speed with this ceiling.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Your ship makes the turn at 20 m/s but flies straight through the gate at 25 m/s. Only a quarter more speed — why did it fail so badly? The thruster is the same, the radius is the same, and the only thing the player changed was the throttle.</a:t>
            </a:r>
          </a:p>
          <a:p>
            <a:pPr marL="0" indent="0">
              <a:buNone/>
            </a:pPr>
            <a:r>
              <a:rPr lang="en-GB" sz="1200" dirty="0"/>
              <a:t>[Answer] Because the demand grows with the square of the speed. Going from 20 to 25 m/s raises the required inward force by a factor of (25/20)² = 1.56 — more than half again — and the thruster had nothing like that in reserve.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vmax = 20.0 m/s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3 is wrong] The square root was never taken. Line 2 correctly finds v², and line 3 reports that number as if it were v. It is the single most common slip in this whole family of problems, and the units are the tell — 1000 here is in m²/s², not m/s.</a:t>
            </a:r>
          </a:p>
          <a:p>
            <a:pPr marL="0" indent="0">
              <a:buNone/>
            </a:pPr>
            <a:r>
              <a:rPr lang="en-GB" sz="1200" dirty="0"/>
              <a:t>[It should say] v = √1000 ≈ 32 m/s.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pilot doubles the speed and keeps the same orbit radius. How far along the gauge does the required-force needle move?</a:t>
            </a:r>
          </a:p>
          <a:p>
            <a:pPr marL="0" indent="0">
              <a:buNone/>
            </a:pPr>
            <a:r>
              <a:rPr lang="en-GB" sz="1200" dirty="0"/>
              <a:t>[Options] A To twice as far along   B To four times as far along   C It does not move — the radius has not changed, and the gauge reads the radius</a:t>
            </a:r>
          </a:p>
          <a:p>
            <a:pPr marL="0" indent="0">
              <a:buNone/>
            </a:pPr>
            <a:r>
              <a:rPr lang="en-GB" sz="1200" dirty="0"/>
              <a:t>[Figure] A game screen: a planet at the centre, a dashed circle marking the target orbit at radius r, and the craft out on that circle with a velocity arrow along the tangent. A dotted preview arc runs ahead of the craft to an orbit gate drawn as two short posts across the path. To the right a horizontal bar gauge shows the inward force the path is demanding, with a heavy line further along it marking the thruster's limit.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To four times as far along. The gauge is reading mv²/r straight out of the game rule. The mass and the radius on the screen are both unchanged, so only v² moves, and doubling v multiplies the reading by four. A gauge that was comfortably inside the limit can be well past it after one nudge of the throttle.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At fixed mass and radius, which change most quickly raises the required inward force?</a:t>
            </a:r>
          </a:p>
          <a:p>
            <a:pPr marL="0" indent="0">
              <a:buNone/>
            </a:pPr>
            <a:r>
              <a:rPr lang="en-GB" sz="1200" dirty="0"/>
              <a:t>[Options] A Increasing speed   B Increasing the time step label   C Changing the craft colour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At fixed mass and radius, which change most quickly raises the required inward force?</a:t>
            </a:r>
          </a:p>
          <a:p>
            <a:pPr marL="0" indent="0">
              <a:buNone/>
            </a:pPr>
            <a:r>
              <a:rPr lang="en-GB" sz="1200" dirty="0"/>
              <a:t>[Option by option] A: Correct. The rule the engine applies is F = mv²/r, and of the three quantities in it only the speed is squared — so raising the speed raises the demand faster than raising anything else.  B: The time step is a number the simulation uses to advance the state, not a physical quantity in the force rule. Relabelling it changes nothing about how hard the craft must be pulled; it only changes how finely the path is computed.  C: This one is in the list to make the point that a model has a state and a rule, and only the state variables in the rule can change the outcome. Colour is neither — it is feedback, and feedback never feeds back into the physics.</a:t>
            </a:r>
          </a:p>
          <a:p>
            <a:pPr marL="0" indent="0">
              <a:buNone/>
            </a:pPr>
            <a:r>
              <a:rPr lang="en-GB" sz="1200" dirty="0"/>
              <a:t>[Answer] A — Increasing speed</a:t>
            </a:r>
          </a:p>
          <a:p>
            <a:pPr marL="0" indent="0">
              <a:buNone/>
            </a:pPr>
            <a:r>
              <a:rPr lang="en-GB" sz="1200" dirty="0"/>
              <a:t>[Why] The requirement grows with speed squared.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frame update runs at 60 fps. A ship at speed 40 m/s on a 100 m circular path: how many degrees does it advance per frame, and what velocity rotation must the engine apply each frame?</a:t>
            </a:r>
          </a:p>
          <a:p>
            <a:pPr marL="0" indent="0">
              <a:buNone/>
            </a:pPr>
            <a:r>
              <a:rPr lang="en-GB" sz="1200" dirty="0"/>
              <a:t>[Answer] ≈ 0.38° of arc — and the same rotation of the velocity vector — per frame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ω = v/r = 0.40 rad/s; per frame Δθ = 0.40 ÷ 60 ≈ 0.00667 rad.</a:t>
            </a:r>
          </a:p>
          <a:p>
            <a:pPr marL="0" indent="0">
              <a:buNone/>
            </a:pPr>
            <a:r>
              <a:rPr lang="en-GB" sz="1200" dirty="0"/>
              <a:t>[Step 2] ≈ 0.38° per frame.</a:t>
            </a:r>
          </a:p>
          <a:p>
            <a:pPr marL="0" indent="0">
              <a:buNone/>
            </a:pPr>
            <a:r>
              <a:rPr lang="en-GB" sz="1200" dirty="0"/>
              <a:t>[Step 3] The velocity vector must rotate by the same 0.38° each frame to stay tangent.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≈ 0.38° of arc — and the same rotation of the velocity vector — per frame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Your game integrates circular motion with v ← v + aΔt using the inward acceleration. Explain why the orbit slowly spirals outward, and compute the radius error after one revolution for v = 30 m/s, r = 60 m, Δt = 1/60 s.</a:t>
            </a:r>
          </a:p>
          <a:p>
            <a:pPr marL="0" indent="0">
              <a:buNone/>
            </a:pPr>
            <a:r>
              <a:rPr lang="en-GB" sz="1200" dirty="0"/>
              <a:t>[Answer] Euler steps add energy; ~1.3 cm drift per orbit here — fix by rotating the velocity vector exactly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A circular-motion game model updates a moving object's velocity with an inward acceleration at each time step.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Euler integration applies acceleration along the OLD inward direction, so each step's velocity slightly overshoots the tangent — energy creeps in.</a:t>
            </a:r>
          </a:p>
          <a:p>
            <a:pPr marL="0" indent="0">
              <a:buNone/>
            </a:pPr>
            <a:r>
              <a:rPr lang="en-GB" sz="1200" dirty="0"/>
              <a:t>[Step 2] Per step the speed gains ≈ ½(aΔt)²/v; over one period (T = 2πr/v ≈ 12.6 s, 754 steps) the error compounds to roughly (ωΔt)²π/1 × r ≈ r(ωΔt)²·π.</a:t>
            </a:r>
          </a:p>
          <a:p>
            <a:pPr marL="0" indent="0">
              <a:buNone/>
            </a:pPr>
            <a:r>
              <a:rPr lang="en-GB" sz="1200" dirty="0"/>
              <a:t>[Step 3] ωΔt = 0.5/60 ≈ 0.00833 → Δr ≈ 60 × 6.9 × 10⁻⁵ × π ≈ 0.013 m — small per orbit but grows; use semi-implicit or rotate-the-velocity updates instead.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Euler steps add energy; ~1.3 cm drift per orbit here — fix by rotating the velocity vector exactly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https://giophysics.com/chapter-10/presentation/?lesson=gaming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spacecraft game curves the craft toward an orbit gate only when the available inward force is large enough for its speed and radius.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A useful game model separates state, rule, and feedback. Radius and speed define the current state; Fneeded = mv²/r is the rule; a force gauge and orbit preview explain why a run is safe or unstable.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The gauge should show required and available force, not only a pass/fail result.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 short dotted preview helps players connect stronger inward acceleration with tighter curvature.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The preview and live craft must use the same update rule to avoid misleading feedback.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Required inward force: Fneeded = mv²/r</a:t>
            </a:r>
          </a:p>
          <a:p>
            <a:pPr marL="0" indent="0">
              <a:buNone/>
            </a:pPr>
            <a:r>
              <a:rPr lang="en-GB" sz="1200" dirty="0"/>
              <a:t>[In plain English] The game engine's rule: to keep a ship on a circular path, supply this much inward force every frame.</a:t>
            </a:r>
          </a:p>
          <a:p>
            <a:pPr marL="0" indent="0">
              <a:buNone/>
            </a:pPr>
            <a:r>
              <a:rPr lang="en-GB" sz="1200" dirty="0"/>
              <a:t>[Note] Game physics rule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0/presentation/?lesson=gaming" TargetMode="Externa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10/presentation/?lesson=gaming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0/presentation/?lesson=gaming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10/rotation-calculus/" TargetMode="External"/><Relationship Id="rId4" Type="http://schemas.openxmlformats.org/officeDocument/2006/relationships/hyperlink" Target="https://giophysics.com/chapter-10/circular-motion-model-for-gaming/" TargetMode="External"/><Relationship Id="rId5" Type="http://schemas.openxmlformats.org/officeDocument/2006/relationships/hyperlink" Target="https://giophysics.com/chapter-10/presentation/?lesson=gaming" TargetMode="External"/><Relationship Id="rId6" Type="http://schemas.openxmlformats.org/officeDocument/2006/relationships/hyperlink" Target="https://giophysics.com/chapter-10/" TargetMode="External"/><Relationship Id="rId7" Type="http://schemas.openxmlformats.org/officeDocument/2006/relationships/hyperlink" Target="https://giophysics.com/downloads/10-10-circular-motion-model-for-gaming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06 · Circular Motion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Design a stable orbit gate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Circular Motion Model for Gaming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Turn the equations into a game rule: the craft must curve fast enough to reach the gate without exceeding its inward-force limit.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10 of 11 in Circular Motion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43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https://giophysics.com/chapter-10/circular-motion-model-for-gaming/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Force-limited speed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vmax = √(Fmax r/m)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Safe-orbit ceiling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If your thruster can only pull so hard, this is the fastest orbit it can hold at that radius.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Frame update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v⃗n+1 = v⃗n + a⃗Δt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Use small fixed time steps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Each frame, nudge the velocity by acceleration times the tiny time step — how games simulate motion.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PICTURE 1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screen the model has to show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162397" y="1854200"/>
            <a:ext cx="5867207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game screen: a planet at the centre, a dashed circle marking the target orbit at radius r, and the craft out on that circle with a velocity arrow along the tangent. A dotted preview arc runs ahead of the craft to an orbit gate drawn as two short posts across the path. To the right a horizontal bar gauge shows the inward force the path is demanding, with a heavy line further along it marking the thruster's limit." descr="A game screen: a planet at the centre, a dashed circle marking the target orbit at radius r, and the craft out on that circle with a velocity arrow along the tangent. A dotted preview arc runs ahead of the craft to an orbit gate drawn as two short posts across the path. To the right a horizontal bar gauge shows the inward force the path is demanding, with a heavy line further along it marking the thruster's limi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97" y="1968500"/>
            <a:ext cx="5638607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game screen: a planet at the centre, a dashed circle marking the target orbit at radius r, and the craft out on that circle with a velocity arrow along the tangent. A dotted preview arc runs ahead of the craft to an orbit gate drawn as two short posts across the path. To the right a horizontal bar gauge shows the inward force the path is demanding, with a heavy line further along it marking the thruster's limit.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PICTURE 2 OF 2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the ceiling comes from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162397" y="1854200"/>
            <a:ext cx="5867207" cy="34023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graph of the inward force a circular path demands against the craft's speed. The curve rises with increasing steepness from the origin, and a dashed horizontal line across it marks the thruster's fixed limit. The two meet at a single marked point, with a dashed vertical dropping from it to the speed axis." descr="A graph of the inward force a circular path demands against the craft's speed. The curve rises with increasing steepness from the origin, and a dashed horizontal line across it marks the thruster's fixed limit. The two meet at a single marked point, with a dashed vertical dropping from it to the speed axi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97" y="1968500"/>
            <a:ext cx="5638607" cy="317373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32003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graph of the inward force a circular path demands against the craft's speed. The curve rises with increasing steepness from the origin, and a dashed horizontal line across it marks the thruster's fixed limit. The two meet at a single marked point, with a dashed vertical dropping from it to the speed axis.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 higher speed is not always better. Required inward force grows with v², so a small speed increase can push the mission beyond its force limit.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game ship of mass 400 kg circles at radius 50 m. Its thruster can pull 8.0 kN inward. What is the top safe speed?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game ship of mass 400 kg circles at radius 50 m. Its thruster can pull 8.0 kN inward. What is the top safe speed?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 = mv²/r → v = √(Fr/m) = √(8000 × 50 ÷ 400).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√1000 ≈ 32 m/s.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 ≈ 32 m/s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500 kg craft follows a 40 m curve with a 5.0 kN inward-force limit. Find its safe speed ceiling.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500 kg craft follows a 40 m curve with a 5.0 kN inward-force limit. Find its safe speed ceiling.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Use vmax = √(Fmax r/m).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vmax = √[(5000)(40)/500].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Compare the planned speed with this ceiling.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Your ship makes the turn at 20 m/s but flies straight through the gate at 25 m/s. Only a quarter more speed — why did it fail so badly?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17202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The thruster is the same, the radius is the same, and the only thing the player changed was the throttle.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5634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763987"/>
            <a:ext cx="110744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Because the demand grows with the square of the speed. Going from 20 to 25 m/s raises the required inward force by a factor of (25/20)² = 1.56 — more than half again — and the thruster had nothing like that in reserve.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vmax = 20.0 m/s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2575658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2575658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thruster limit sets the requirement: F(max) = mv²/r.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969358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969358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Rearranged, v² = F(max) r / m = 8000 × 50 ÷ 400 = 1000.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3363058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3363058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So the top safe speed is v = 1000 m/s.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3756758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3 IS WRONG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964403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square root was never taken. Line 2 correctly finds v², and line 3 reports that number as if it were v. It is the single most common slip in this whole family of problems, and the units are the tell — 1000 here is in m²/s², not m/s.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558800" y="4553683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558800" y="4761328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v = √1000 ≈ 32 m/s.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pilot doubles the speed and keeps the same orbit radius. How far along the gauge does the required-force needle move?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To twice as far along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461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To four times as far along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4457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It does not move — the radius has not changed, and the gauge reads the radius</a:t>
            </a:r>
          </a:p>
        </p:txBody>
      </p:sp>
      <p:sp>
        <p:nvSpPr>
          <p:cNvPr id="10" name="panel"/>
          <p:cNvSpPr/>
          <p:nvPr/>
        </p:nvSpPr>
        <p:spPr>
          <a:xfrm>
            <a:off x="7268171" y="1854200"/>
            <a:ext cx="4107257" cy="241173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A game screen: a planet at the centre, a dashed circle marking the target orbit at radius r, and the craft out on that circle with a velocity arrow along the tangent. A dotted preview arc runs ahead of the craft to an orbit gate drawn as two short posts across the path. To the right a horizontal bar gauge shows the inward force the path is demanding, with a heavy line further along it marking the thruster's limit." descr="A game screen: a planet at the centre, a dashed circle marking the target orbit at radius r, and the craft out on that circle with a velocity arrow along the tangent. A dotted preview arc runs ahead of the craft to an orbit gate drawn as two short posts across the path. To the right a horizontal bar gauge shows the inward force the path is demanding, with a heavy line further along it marking the thruster's limi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2471" y="1968500"/>
            <a:ext cx="3878657" cy="218313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329430"/>
            <a:ext cx="4622800" cy="15849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game screen: a planet at the centre, a dashed circle marking the target orbit at radius r, and the craft out on that circle with a velocity arrow along the tangent. A dotted preview arc runs ahead of the craft to an orbit gate drawn as two short posts across the path. To the right a horizontal bar gauge shows the inward force the path is demanding, with a heavy line further along it marking the thruster's limit.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965190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To four times as far along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The gauge is reading mv²/r straight out of the game rule. The mass and the radius on the screen are both unchanged, so only v² moves, and doubling v multiplies the reading by four. A gauge that was comfortably inside the limit can be well past it after one nudge of the throttle.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At fixed mass and radius, which change most quickly raises the required inward force?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Increasing speed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Increasing the time step label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Changing the craft colour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A  Increasing speed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The requirement grows with speed squared.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A   Correct. The rule the engine applies is F = mv²/r, and of the three quantities in it only the speed is squared — so raising the speed raises the demand faster than raising anything else.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The time step is a number the simulation uses to advance the state, not a physical quantity in the force rule. Relabelling it changes nothing about how hard the craft must be pulled; it only changes how finely the path is computed.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37007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This one is in the list to make the point that a model has a state and a rule, and only the state variables in the rule can change the outcome. Colour is neither — it is feedback, and feedback never feeds back into the physics.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4635"/>
            <a:ext cx="110744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frame update runs at 60 fps. A ship at speed 40 m/s on a 100 m circular path: how many degrees does it advance per frame, and what velocity rotation must the engine apply each frame?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frame update runs at 60 fps. A ship at speed 40 m/s on a 100 m circular path: how many degrees does it advance per frame, and what velocity rotation must the engine apply each frame?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ω = v/r = 0.40 rad/s; per frame Δθ = 0.40 ÷ 60 ≈ 0.00667 rad.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≈ 0.38° per frame.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velocity vector must rotate by the same 0.38° each frame to stay tangent.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≈ 0.38° of arc — and the same rotation of the velocity vector — per frame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4635"/>
            <a:ext cx="110744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Your game integrates circular motion with v ← v + aΔt using the inward acceleration. Explain why the orbit slowly spirals outward, and compute the radius error after one revolution for v = 30 m/s, r = 60 m, Δt = 1/60 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46046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A circular-motion game model updates a moving object's velocity with an inward acceleration at each time step.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592754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Your game integrates circular motion with v ← v + aΔt using the inward acceleration. Explain why the orbit slowly spirals outward, and compute the radius error after one revolution for v = 30 m/s, r = 60 m, Δt = 1/60 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208704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208704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Euler integration applies acceleration along the OLD inward direction, so each step's velocity slightly overshoots the tangent — energy creeps in.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794174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794174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Per step the speed gains ≈ ½(aΔt)²/v; over one period (T = 2πr/v ≈ 12.6 s, 754 steps) the error compounds to roughly (ωΔt)²π/1 × r ≈ r(ωΔt)²·π.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379644"/>
            <a:ext cx="3810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379644"/>
            <a:ext cx="10693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ωΔt = 0.5/60 ≈ 0.00833 → Δr ≈ 60 × 6.9 × 10⁻⁵ × π ≈ 0.013 m — small per orbit but grows; use semi-implicit or rotate-the-velocity updates instead.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Euler steps add energy; ~1.3 cm drift per orbit here — fix by rotating the velocity vector exactly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CIRCULAR MOTION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6.11 Rotation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https://giophysics.com/chapter-10/rotation-calculus/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https://giophysics.com/chapter-10/circular-motion-model-for-gaming/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https://giophysics.com/chapter-10/presentation/?lesson=gaming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Circular Motion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https://giophysics.com/chapter-10/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https://giophysics.com/downloads/10-10-circular-motion-model-for-gaming.pdf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spacecraft game curves the craft toward an orbit gate only when the available inward force is large enough for its speed and radius.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Design a stable orbit gate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A useful game model separates state, rule, and feedback. Radius and speed define the current state; Fneeded = mv²/r is the rule; a force gauge and orbit preview explain why a run is safe or unstable.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Expose the constraint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gauge should show required and available force, not only a pass/fail result.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Predict the path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short dotted preview helps players connect stronger inward acceleration with tighter curvature.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Keep one model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preview and live craft must use the same update rule to avoid misleading feedback.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Required inward force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Fneeded = mv²/r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Game physics rule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The game engine's rule: to keep a ship on a circular path, supply this much inward force every frame.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CIRCULAR MOTION  ·  CIRCULAR MOTION MODEL FOR GAMING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Circular Motion — Circular Motion Model for Gaming.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Circular Motion — Circular Motion Model for Gaming</dc:title>
  <dc:subject>Circular Motion</dc:subject>
  <dc:creator>GioPhysics</dc:creator>
  <cp:keywords>lesson, Circular Motion, chapter-10,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