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Circular Motion — Rolling Without Slipping. Lesson 7 of 11.</a:t>
            </a:r>
          </a:p>
          <a:p>
            <a:pPr marL="0" indent="0">
              <a:buNone/>
            </a:pPr>
            <a:r>
              <a:rPr lang="en-GB" sz="1200" dirty="0"/>
              <a:t>[Intro] A rolling body's centre moves while the body rotates. The no-slip condition locks those motions together.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https://giophysics.com/chapter-10/rolling-without-slipping/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Total kinetic energy: K = ½Mv² + ½ICMω²</a:t>
            </a:r>
          </a:p>
          <a:p>
            <a:pPr marL="0" indent="0">
              <a:buNone/>
            </a:pPr>
            <a:r>
              <a:rPr lang="en-GB" sz="1200" dirty="0"/>
              <a:t>[In plain English] A rolling object carries two kinds of motion energy: moving forward and spinning — add them.</a:t>
            </a:r>
          </a:p>
          <a:p>
            <a:pPr marL="0" indent="0">
              <a:buNone/>
            </a:pPr>
            <a:r>
              <a:rPr lang="en-GB" sz="1200" dirty="0"/>
              <a:t>[Note] Translation plus rotation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Slope acceleration: a = g sin β / [1 + I/(MR²)]</a:t>
            </a:r>
          </a:p>
          <a:p>
            <a:pPr marL="0" indent="0">
              <a:buNone/>
            </a:pPr>
            <a:r>
              <a:rPr lang="en-GB" sz="1200" dirty="0"/>
              <a:t>[In plain English] Rolling objects accelerate downhill more slowly than sliding ones, because some gravity income is spent on spinning them up.</a:t>
            </a:r>
          </a:p>
          <a:p>
            <a:pPr marL="0" indent="0">
              <a:buNone/>
            </a:pPr>
            <a:r>
              <a:rPr lang="en-GB" sz="1200" dirty="0"/>
              <a:t>[Note] Pure rolling model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wheel rolling along a road, with three points named: T at the very top, C at the centre and P at the point touching the road. Only the centre carries a velocity arrow, labelled v, and a curved arrow round the rim marks the spin ω. Nothing is said about how fast T or P is moving.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Static friction is not automatically μN. Its actual value and direction are whatever the no-slip constraint requires, up to its limiting value.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wheel of radius 0.35 m rolls without slipping at 14 m/s. What is its angular speed?</a:t>
            </a:r>
          </a:p>
          <a:p>
            <a:pPr marL="0" indent="0">
              <a:buNone/>
            </a:pPr>
            <a:r>
              <a:rPr lang="en-GB" sz="1200" dirty="0"/>
              <a:t>[Answer] ω = 40 rad/s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 = Rω → ω = v/R = 14 ÷ 0.35.</a:t>
            </a:r>
          </a:p>
          <a:p>
            <a:pPr marL="0" indent="0">
              <a:buNone/>
            </a:pPr>
            <a:r>
              <a:rPr lang="en-GB" sz="1200" dirty="0"/>
              <a:t>[Step 2] ω = 40 rad/s.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ω = 40 rad/s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solid cylinder rolls from rest down a 30° slope. Find its acceleration.</a:t>
            </a:r>
          </a:p>
          <a:p>
            <a:pPr marL="0" indent="0">
              <a:buNone/>
            </a:pPr>
            <a:r>
              <a:rPr lang="en-GB" sz="1200" dirty="0"/>
              <a:t>[Answer] a = 3.27 m/s² down the slope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For a solid cylinder, I/(MR²) = 1/2.</a:t>
            </a:r>
          </a:p>
          <a:p>
            <a:pPr marL="0" indent="0">
              <a:buNone/>
            </a:pPr>
            <a:r>
              <a:rPr lang="en-GB" sz="1200" dirty="0"/>
              <a:t>[Step 2] a = g sin30°/(1 + 1/2).</a:t>
            </a:r>
          </a:p>
          <a:p>
            <a:pPr marL="0" indent="0">
              <a:buNone/>
            </a:pPr>
            <a:r>
              <a:rPr lang="en-GB" sz="1200" dirty="0"/>
              <a:t>[Step 3] Use g = 9.81 m/s².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a = 3.27 m/s² down the slope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wheel is rolling along the road at ten metres a second. Is any part of it standing still? Nothing on the wheel is bolted down and the whole thing is clearly moving along the road.</a:t>
            </a:r>
          </a:p>
          <a:p>
            <a:pPr marL="0" indent="0">
              <a:buNone/>
            </a:pPr>
            <a:r>
              <a:rPr lang="en-GB" sz="1200" dirty="0"/>
              <a:t>[Answer] Yes — the point actually touching the road. For one instant it has no speed relative to the ground at all, which is precisely what 'not slipping' means. That is also why a tyre grips instead of skidding.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1 is wrong] This is the acceleration of something SLIDING down a frictionless slope. A rolling body has to spin up as well as speed up, and the friction that spins it up also holds it back — so part of the gravitational energy goes into rotation and the acceleration is smaller. Line 1 is the answer to a question about a block, applied to a cylinder.</a:t>
            </a:r>
          </a:p>
          <a:p>
            <a:pPr marL="0" indent="0">
              <a:buNone/>
            </a:pPr>
            <a:r>
              <a:rPr lang="en-GB" sz="1200" dirty="0"/>
              <a:t>[It should say] For rolling, a = g sin θ / (1 + I/MR²), and a solid cylinder has I/MR² = ½, so a = 9.81 × 0.500 ÷ 1.5 = 3.27 m/s².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centre C moves at v. How fast is the top point T moving relative to the road?</a:t>
            </a:r>
          </a:p>
          <a:p>
            <a:pPr marL="0" indent="0">
              <a:buNone/>
            </a:pPr>
            <a:r>
              <a:rPr lang="en-GB" sz="1200" dirty="0"/>
              <a:t>[Options] A At v, the same as the centre — it is all one rigid wheel   B At 2v   C At zero — the top of the wheel is where the motion cancels</a:t>
            </a:r>
          </a:p>
          <a:p>
            <a:pPr marL="0" indent="0">
              <a:buNone/>
            </a:pPr>
            <a:r>
              <a:rPr lang="en-GB" sz="1200" dirty="0"/>
              <a:t>[Figure] A wheel rolling along a road, with three points named: T at the very top, C at the centre and P at the point touching the road. Only the centre carries a velocity arrow, labelled v, and a curved arrow round the rim marks the spin ω. Nothing is said about how fast T or P is moving.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At 2v. Every point carries the centre's forward motion v plus its own motion around the centre, which is ωR = v. At the top those two point the same way and add, giving 2v; at the contact point they oppose and cancel, giving zero. That is why the spokes of a moving wheel blur at the top and look sharp at the bottom.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Which ideal body reaches the bottom first on the same no-slip slope?</a:t>
            </a:r>
          </a:p>
          <a:p>
            <a:pPr marL="0" indent="0">
              <a:buNone/>
            </a:pPr>
            <a:r>
              <a:rPr lang="en-GB" sz="1200" dirty="0"/>
              <a:t>[Figure] Two identical slopes side by side. A hoop is held near the top of one and a solid sphere near the top of the other, each behind a dashed start line drawn across its slope, and a single dashed horizontal line runs across both to show they begin at the same height. Both are still at rest.</a:t>
            </a:r>
          </a:p>
          <a:p>
            <a:pPr marL="0" indent="0">
              <a:buNone/>
            </a:pPr>
            <a:r>
              <a:rPr lang="en-GB" sz="1200" dirty="0"/>
              <a:t>[Options] A A hoop   B A solid sphere   C They always tie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Which ideal body reaches the bottom first on the same no-slip slope?</a:t>
            </a:r>
          </a:p>
          <a:p>
            <a:pPr marL="0" indent="0">
              <a:buNone/>
            </a:pPr>
            <a:r>
              <a:rPr lang="en-GB" sz="1200" dirty="0"/>
              <a:t>[Option by option] A: A hoop feels like the strong contender because all its mass sits at the rim, and heavier-at-the-rim sounds like more momentum. It is more rotational inertia, which is the opposite of what you want here — the hoop has to put a much larger share of the gravitational energy into spinning rather than into going forward.  B: Correct. A solid sphere has I/(MR²) = 2/5 against the hoop's 1, so a = g sin θ / (1 + I/MR²) is larger for the sphere. Less of the energy is spent on spin, more is left for translation, and it wins every time — regardless of mass or radius.  C: It is a fair guess, because mass and radius genuinely do cancel out of the slope acceleration, so a heavy sphere and a light one really do tie. What does not cancel is the SHAPE factor I/(MR²), and hoop and sphere differ there.</a:t>
            </a:r>
          </a:p>
          <a:p>
            <a:pPr marL="0" indent="0">
              <a:buNone/>
            </a:pPr>
            <a:r>
              <a:rPr lang="en-GB" sz="1200" dirty="0"/>
              <a:t>[Answer] B — A solid sphere</a:t>
            </a:r>
          </a:p>
          <a:p>
            <a:pPr marL="0" indent="0">
              <a:buNone/>
            </a:pPr>
            <a:r>
              <a:rPr lang="en-GB" sz="1200" dirty="0"/>
              <a:t>[Why] A solid sphere has the smaller I/(MR²), so it accelerates more quickly.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solid sphere and a hoop are released together down the same slope. Using a = g sinθ/(1 + I/MR²), find their acceleration ratio.</a:t>
            </a:r>
          </a:p>
          <a:p>
            <a:pPr marL="0" indent="0">
              <a:buNone/>
            </a:pPr>
            <a:r>
              <a:rPr lang="en-GB" sz="1200" dirty="0"/>
              <a:t>[Answer] a(sphere)/a(hoop) = 10/7 ≈ 1.43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Sphere: I/MR² = 2/5 → a = g sinθ/1.4.</a:t>
            </a:r>
          </a:p>
          <a:p>
            <a:pPr marL="0" indent="0">
              <a:buNone/>
            </a:pPr>
            <a:r>
              <a:rPr lang="en-GB" sz="1200" dirty="0"/>
              <a:t>[Step 2] Hoop: I/MR² = 1 → a = g sinθ/2.</a:t>
            </a:r>
          </a:p>
          <a:p>
            <a:pPr marL="0" indent="0">
              <a:buNone/>
            </a:pPr>
            <a:r>
              <a:rPr lang="en-GB" sz="1200" dirty="0"/>
              <a:t>[Step 3] Ratio sphere:hoop = 2 ÷ 1.4 ≈ 1.43 — the sphere wins every race.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a(sphere)/a(hoop) = 10/7 ≈ 1.43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solid cylinder rolls without slipping down a 25° slope. Find the minimum coefficient of static friction required.</a:t>
            </a:r>
          </a:p>
          <a:p>
            <a:pPr marL="0" indent="0">
              <a:buNone/>
            </a:pPr>
            <a:r>
              <a:rPr lang="en-GB" sz="1200" dirty="0"/>
              <a:t>[Answer] μs ≥ tan25°/3 ≈ 0.16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Rolling analysis gives friction f = (Mg sinθ)/3 for a solid cylinder.</a:t>
            </a:r>
          </a:p>
          <a:p>
            <a:pPr marL="0" indent="0">
              <a:buNone/>
            </a:pPr>
            <a:r>
              <a:rPr lang="en-GB" sz="1200" dirty="0"/>
              <a:t>[Step 2] Normal force N = Mg cosθ, so μ(min) = tanθ/3.</a:t>
            </a:r>
          </a:p>
          <a:p>
            <a:pPr marL="0" indent="0">
              <a:buNone/>
            </a:pPr>
            <a:r>
              <a:rPr lang="en-GB" sz="1200" dirty="0"/>
              <a:t>[Step 3] μ(min) = tan25° ÷ 3 ≈ 0.155.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Rolling without slipping combines forward motion and rotation so the contact point is instantaneously at rest on the surface.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μs ≥ tan25°/3 ≈ 0.16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https://giophysics.com/chapter-10/presentation/?lesson=rolling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bicycle tyre gripping the road rolls without sliding, with its centre moving at v while the wheel spins at ω = v/R.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For pure rolling, the contact point is instantaneously at rest relative to the ground. Total kinetic energy contains translational and rotational parts, so mass distribution affects acceleration down a slope.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The contact point has zero ground speed only at that instant; it is not a permanently fixed pivot.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Relative to the ground, the top point moves at 2vCM while the centre moves at vCM.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Less rotational inertia leaves more gravitational energy for translation, producing greater acceleration.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No-slip condition: vCM = Rω</a:t>
            </a:r>
          </a:p>
          <a:p>
            <a:pPr marL="0" indent="0">
              <a:buNone/>
            </a:pPr>
            <a:r>
              <a:rPr lang="en-GB" sz="1200" dirty="0"/>
              <a:t>[In plain English] Rolling without skidding locks the two motions together: the wheel's forward speed equals its spin rate times its radius.</a:t>
            </a:r>
          </a:p>
          <a:p>
            <a:pPr marL="0" indent="0">
              <a:buNone/>
            </a:pPr>
            <a:r>
              <a:rPr lang="en-GB" sz="1200" dirty="0"/>
              <a:t>[Note] Also aCM = Rα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0/presentation/?lesson=rolling" TargetMode="Externa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0/presentation/?lesson=rolling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0/presentation/?lesson=rolling" TargetMode="Externa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10/angular-momentum/" TargetMode="External"/><Relationship Id="rId4" Type="http://schemas.openxmlformats.org/officeDocument/2006/relationships/hyperlink" Target="https://giophysics.com/chapter-10/rolling-without-slipping/" TargetMode="External"/><Relationship Id="rId5" Type="http://schemas.openxmlformats.org/officeDocument/2006/relationships/hyperlink" Target="https://giophysics.com/chapter-10/presentation/?lesson=rolling" TargetMode="External"/><Relationship Id="rId6" Type="http://schemas.openxmlformats.org/officeDocument/2006/relationships/hyperlink" Target="https://giophysics.com/chapter-10/" TargetMode="External"/><Relationship Id="rId7" Type="http://schemas.openxmlformats.org/officeDocument/2006/relationships/hyperlink" Target="https://giophysics.com/downloads/10-7-rolling-without-slipping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06 · Circular Motion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Translate and rotate together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Rolling Without Slipping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rolling body's centre moves while the body rotates. The no-slip condition locks those motions together.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7 of 11 in Circular Motion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https://giophysics.com/chapter-10/rolling-without-slipping/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Total kinetic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K = ½Mv² + ½ICMω²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Translation plus rotation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rolling object carries two kinds of motion energy: moving forward and spinning — add them.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Slope acceleration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a = g sin β / [1 + I/(MR²)]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Pure rolling model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Rolling objects accelerate downhill more slowly than sliding ones, because some gravity income is spent on spinning them up.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Three points on a rolling wheel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86402" y="1854200"/>
            <a:ext cx="6219196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wheel rolling along a road, with three points named: T at the very top, C at the centre and P at the point touching the road. Only the centre carries a velocity arrow, labelled v, and a curved arrow round the rim marks the spin ω. Nothing is said about how fast T or P is moving." descr="A wheel rolling along a road, with three points named: T at the very top, C at the centre and P at the point touching the road. Only the centre carries a velocity arrow, labelled v, and a curved arrow round the rim marks the spin ω. Nothing is said about how fast T or P is moving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702" y="1968500"/>
            <a:ext cx="5990596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wheel rolling along a road, with three points named: T at the very top, C at the centre and P at the point touching the road. Only the centre carries a velocity arrow, labelled v, and a curved arrow round the rim marks the spin ω. Nothing is said about how fast T or P is moving.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Static friction is not automatically μN. Its actual value and direction are whatever the no-slip constraint requires, up to its limiting value.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wheel of radius 0.35 m rolls without slipping at 14 m/s. What is its angular speed?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wheel of radius 0.35 m rolls without slipping at 14 m/s. What is its angular speed?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Rω → ω = v/R = 14 ÷ 0.35.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ω = 40 rad/s.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ω = 40 rad/s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solid cylinder rolls from rest down a 30° slope. Find its acceleration.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solid cylinder rolls from rest down a 30° slope. Find its acceleration.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For a solid cylinder, I/(MR²) = 1/2.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g sin30°/(1 + 1/2).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Use g = 9.81 m/s².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a = 3.27 m/s² down the slope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wheel is rolling along the road at ten metres a second. Is any part of it standing still?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3310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Nothing on the wheel is bolted down and the whole thing is clearly moving along the road.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9157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69921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Yes — the point actually touching the road. For one instant it has no speed relative to the ground at all, which is precisely what 'not slipping' means. That is also why a tyre grips instead of skidding.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2486758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2486758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slope is 30°, so the component of gravity down the slope gives a = g sin30°.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880458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880458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9.81 × 0.500 = 4.91 m/s².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3274158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3274158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solid cylinder accelerates down the slope at 4.9 m/s².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3667858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1 IS WRONG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75503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This is the acceleration of something SLIDING down a frictionless slope. A rolling body has to spin up as well as speed up, and the friction that spins it up also holds it back — so part of the gravitational energy goes into rotation and the acceleration is smaller. Line 1 is the answer to a question about a block, applied to a cylinder.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4695923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4903568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For rolling, a = g sin θ / (1 + I/MR²), and a solid cylinder has I/MR² = ½, so a = 9.81 × 0.500 ÷ 1.5 = 3.27 m/s².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centre C moves at v. How fast is the top point T moving relative to the road?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At v, the same as the centre — it is all one rigid wheel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At 2v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308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At zero — the top of the wheel is where the motion cancels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wheel rolling along a road, with three points named: T at the very top, C at the centre and P at the point touching the road. Only the centre carries a velocity arrow, labelled v, and a curved arrow round the rim marks the spin ω. Nothing is said about how fast T or P is moving." descr="A wheel rolling along a road, with three points named: T at the very top, C at the centre and P at the point touching the road. Only the centre carries a velocity arrow, labelled v, and a curved arrow round the rim marks the spin ω. Nothing is said about how fast T or P is moving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wheel rolling along a road, with three points named: T at the very top, C at the centre and P at the point touching the road. Only the centre carries a velocity arrow, labelled v, and a curved arrow round the rim marks the spin ω. Nothing is said about how fast T or P is moving.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66100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At 2v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Every point carries the centre's forward motion v plus its own motion around the centre, which is ωR = v. At the top those two point the same way and add, giving 2v; at the contact point they oppose and cancel, giving zero. That is why the spokes of a moving wheel blur at the top and look sharp at the bottom.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Which ideal body reaches the bottom first on the same no-slip slope?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hoop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solid sphere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They always tie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Two identical slopes side by side. A hoop is held near the top of one and a solid sphere near the top of the other, each behind a dashed start line drawn across its slope, and a single dashed horizontal line runs across both to show they begin at the same height. Both are still at rest." descr="Two identical slopes side by side. A hoop is held near the top of one and a solid sphere near the top of the other, each behind a dashed start line drawn across its slope, and a single dashed horizontal line runs across both to show they begin at the same height. Both are still at res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61960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identical slopes side by side. A hoop is held near the top of one and a solid sphere near the top of the other, each behind a dashed start line drawn across its slope, and a single dashed horizontal line runs across both to show they begin at the same height. Both are still at rest.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566100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A solid sphere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A solid sphere has the smaller I/(MR²), so it accelerates more quickly.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A hoop feels like the strong contender because all its mass sits at the rim, and heavier-at-the-rim sounds like more momentum. It is more rotational inertia, which is the opposite of what you want here — the hoop has to put a much larger share of the gravitational energy into spinning rather than into going forward.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40919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A solid sphere has I/(MR²) = 2/5 against the hoop's 1, so a = g sin θ / (1 + I/MR²) is larger for the sphere. Less of the energy is spent on spin, more is left for translation, and it wins every time — regardless of mass or radius.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58470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It is a fair guess, because mass and radius genuinely do cancel out of the slope acceleration, so a heavy sphere and a light one really do tie. What does not cancel is the SHAPE factor I/(MR²), and hoop and sphere differ there.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solid sphere and a hoop are released together down the same slope. Using a = g sinθ/(1 + I/MR²), find their acceleration ratio.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solid sphere and a hoop are released together down the same slope. Using a = g sinθ/(1 + I/MR²), find their acceleration ratio.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Sphere: I/MR² = 2/5 → a = g sinθ/1.4.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Hoop: I/MR² = 1 → a = g sinθ/2.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Ratio sphere:hoop = 2 ÷ 1.4 ≈ 1.43 — the sphere wins every race.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a(sphere)/a(hoop) = 10/7 ≈ 1.43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solid cylinder rolls without slipping down a 25° slope. Find the minimum coefficient of static friction required.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solid cylinder rolls without slipping down a 25° slope. Find the minimum coefficient of static friction required.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Rolling analysis gives friction f = (Mg sinθ)/3 for a solid cylinder.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Normal force N = Mg cosθ, so μ(min) = tanθ/3.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μ(min) = tan25° ÷ 3 ≈ 0.155.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Rolling without slipping combines forward motion and rotation so the contact point is instantaneously at rest on the surface.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μs ≥ tan25°/3 ≈ 0.16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CIRCULAR MOTION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6.8 Angular Momentum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https://giophysics.com/chapter-10/angular-momentum/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https://giophysics.com/chapter-10/rolling-without-slipping/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https://giophysics.com/chapter-10/presentation/?lesson=rolling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Circular Motion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https://giophysics.com/chapter-10/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https://giophysics.com/downloads/10-7-rolling-without-slipping.pdf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bicycle tyre gripping the road rolls without sliding, with its centre moving at v while the wheel spins at ω = v/R.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Translate and rotate together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For pure rolling, the contact point is instantaneously at rest relative to the ground. Total kinetic energy contains translational and rotational parts, so mass distribution affects acceleration down a slope.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Instantaneous rest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contact point has zero ground speed only at that instant; it is not a permanently fixed pivot.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Top point is fastest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Relative to the ground, the top point moves at 2vCM while the centre moves at vCM.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Shape changes the race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Less rotational inertia leaves more gravitational energy for translation, producing greater acceleration.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No-slip condition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vCM = Rω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Also aCM = Rα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Rolling without skidding locks the two motions together: the wheel's forward speed equals its spin rate times its radius.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ROLLING WITHOUT SLIPPING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Rolling Without Slipping.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Circular Motion — Rolling Without Slipping</dc:title>
  <dc:subject>Circular Motion</dc:subject>
  <dc:creator>GioPhysics</dc:creator>
  <cp:keywords>lesson, Circular Motion, chapter-10,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