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Atmospheric Pressure &amp; Manometers. Lesson 5 of 7.</a:t>
            </a:r>
          </a:p>
          <a:p>
            <a:pPr marL="0" indent="0">
              <a:buNone/>
            </a:pPr>
            <a:r>
              <a:rPr lang="en-GB" sz="1200" dirty="0"/>
              <a:t>[Intro] The atmosphere presses on every exposed surface. Barometers measure that pressure; manometers compare an unknown pressure with a reference.</a:t>
            </a:r>
          </a:p>
          <a:p>
            <a:pPr marL="0" indent="0">
              <a:buNone/>
            </a:pPr>
            <a:r>
              <a:rPr lang="en-GB" sz="1200" dirty="0"/>
              <a:t>[Source] https://giophysics.com/chapter-13/atmospheric-pressure-manometers/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Absolute and gauge: Pabs = Patm + Pgauge</a:t>
            </a:r>
          </a:p>
          <a:p>
            <a:pPr marL="0" indent="0">
              <a:buNone/>
            </a:pPr>
            <a:r>
              <a:rPr lang="en-GB" sz="1200" dirty="0"/>
              <a:t>[In plain English] Gauges read pressure relative to the atmosphere; add atmospheric pressure to get the true total.</a:t>
            </a:r>
          </a:p>
          <a:p>
            <a:pPr marL="0" indent="0">
              <a:buNone/>
            </a:pPr>
            <a:r>
              <a:rPr lang="en-GB" sz="1200" dirty="0"/>
              <a:t>[Note] Gauge pressure may be positive or negative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Manometer difference: |ΔP| = ρgh</a:t>
            </a:r>
          </a:p>
          <a:p>
            <a:pPr marL="0" indent="0">
              <a:buNone/>
            </a:pPr>
            <a:r>
              <a:rPr lang="en-GB" sz="1200" dirty="0"/>
              <a:t>[In plain English] In a U-tube, the height difference between the two liquid levels measures the pressure difference — vertical height, not tube length.</a:t>
            </a:r>
          </a:p>
          <a:p>
            <a:pPr marL="0" indent="0">
              <a:buNone/>
            </a:pPr>
            <a:r>
              <a:rPr lang="en-GB" sz="1200" dirty="0"/>
              <a:t>[Note] Use the vertical level difference, not tube length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Standard atmosphere: 1 atm ≈ 1.013 × 10⁵ Pa</a:t>
            </a:r>
          </a:p>
          <a:p>
            <a:pPr marL="0" indent="0">
              <a:buNone/>
            </a:pPr>
            <a:r>
              <a:rPr lang="en-GB" sz="1200" dirty="0"/>
              <a:t>[In plain English] The weight of the whole atmosphere pressing on each square metre — about 100,000 pascals at sea level.</a:t>
            </a:r>
          </a:p>
          <a:p>
            <a:pPr marL="0" indent="0">
              <a:buNone/>
            </a:pPr>
            <a:r>
              <a:rPr lang="en-GB" sz="1200" dirty="0"/>
              <a:t>[Note] Often rounded to 100 kPa in estimates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manometer with its right arm tilted at 30° to the horizontal: the liquid has run 40 cm along that sloping tube, and the vertical rise from the old level to the new one is drawn as a separate dashed height.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length of liquid along a tilted tube is not h. Hydrostatic pressure depends only on the vertical height difference between levels.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mercury barometer stands at 760 mm (ρ = 13 600 kg/m³). Confirm atmospheric pressure in Pa.</a:t>
            </a:r>
          </a:p>
          <a:p>
            <a:pPr marL="0" indent="0">
              <a:buNone/>
            </a:pPr>
            <a:r>
              <a:rPr lang="en-GB" sz="1200" dirty="0"/>
              <a:t>[Answer] ≈ 101 kPa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ρgh = 13600 × 9.81 × 0.760.</a:t>
            </a:r>
          </a:p>
          <a:p>
            <a:pPr marL="0" indent="0">
              <a:buNone/>
            </a:pPr>
            <a:r>
              <a:rPr lang="en-GB" sz="1200" dirty="0"/>
              <a:t>[Step 2] P ≈ 1.01 × 10⁵ Pa.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101 kPa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open water manometer shows the gas-side level 0.18 m lower than the open side. Patm = 101 kPa. Find the gas pressure.</a:t>
            </a:r>
          </a:p>
          <a:p>
            <a:pPr marL="0" indent="0">
              <a:buNone/>
            </a:pPr>
            <a:r>
              <a:rPr lang="en-GB" sz="1200" dirty="0"/>
              <a:t>[Answer] Pgas ≈ 102.8 kPa absolute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gas-side level is lower, so Pgas is greater than Patm.</a:t>
            </a:r>
          </a:p>
          <a:p>
            <a:pPr marL="0" indent="0">
              <a:buNone/>
            </a:pPr>
            <a:r>
              <a:rPr lang="en-GB" sz="1200" dirty="0"/>
              <a:t>[Step 2] ΔP = ρgh = (1000)(9.81)(0.18) = 1766 Pa = 1.77 kPa.</a:t>
            </a:r>
          </a:p>
          <a:p>
            <a:pPr marL="0" indent="0">
              <a:buNone/>
            </a:pPr>
            <a:r>
              <a:rPr lang="en-GB" sz="1200" dirty="0"/>
              <a:t>[Step 3] Pgas = Patm + ΔP = 101 + 1.77 kPa.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Pressure units &amp; prefixes; Hydrostatic pressure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Pgas ≈ 102.8 kPa absolute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liquid has run 40 cm along the tilted arm, which sits at 30° to the horizontal. Which length belongs in ΔP = ρgh?</a:t>
            </a:r>
          </a:p>
          <a:p>
            <a:pPr marL="0" indent="0">
              <a:buNone/>
            </a:pPr>
            <a:r>
              <a:rPr lang="en-GB" sz="1200" dirty="0"/>
              <a:t>[Options] A 40 cm, the length of liquid that actually moved   B 20 cm, the vertical height it rose   C 30 cm, somewhere between the two</a:t>
            </a:r>
          </a:p>
          <a:p>
            <a:pPr marL="0" indent="0">
              <a:buNone/>
            </a:pPr>
            <a:r>
              <a:rPr lang="en-GB" sz="1200" dirty="0"/>
              <a:t>[Figure] A manometer with its right arm tilted at 30° to the horizontal: the liquid has run 40 cm along that sloping tube, and the vertical rise from the old level to the new one is drawn as a separate dashed height.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20 cm, the vertical height it rose. Hydrostatic pressure counts the weight of liquid stacked above a point, and only vertical stacking counts — a metre of tube laid flat adds nothing at all. Running 40 cm along a 30° tube lifts the liquid 40 sin 30° = 20 cm, and it is that 20 cm that goes into ρgh. Tilting the arm turns a small height into a long, easily read movement, which is exactly why inclined manometers are built that way.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an open U-tube, the liquid level is lower on the gas side. What does that show?</a:t>
            </a:r>
          </a:p>
          <a:p>
            <a:pPr marL="0" indent="0">
              <a:buNone/>
            </a:pPr>
            <a:r>
              <a:rPr lang="en-GB" sz="1200" dirty="0"/>
              <a:t>[Figure] An open U-tube manometer has a gas supply sealed onto its left arm and its right arm open to the air; the liquid stands lower in the gas arm than the open arm, and the height difference between the two levels is marked h.</a:t>
            </a:r>
          </a:p>
          <a:p>
            <a:pPr marL="0" indent="0">
              <a:buNone/>
            </a:pPr>
            <a:r>
              <a:rPr lang="en-GB" sz="1200" dirty="0"/>
              <a:t>[Options] A Pgas &gt; Patm   B Pgas = Patm   C Pgas &lt; Patm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an open U-tube, the liquid level is lower on the gas side. What does that show?</a:t>
            </a:r>
          </a:p>
          <a:p>
            <a:pPr marL="0" indent="0">
              <a:buNone/>
            </a:pPr>
            <a:r>
              <a:rPr lang="en-GB" sz="1200" dirty="0"/>
              <a:t>[Option by option] A: Correct. Something has pushed that side down and the other side up, and there are only two candidates — the gas and the atmosphere. The gas is winning.  B: Equal pressures give equal levels; that is a manometer reading zero. Any height difference at all says the two sides are not in balance.  C: This is the natural reading of "lower", and it is inverted. The side pushed DOWN is the side being pressed hardest. A gas weaker than the atmosphere gets driven back up its own arm, and it is the open side that falls.</a:t>
            </a:r>
          </a:p>
          <a:p>
            <a:pPr marL="0" indent="0">
              <a:buNone/>
            </a:pPr>
            <a:r>
              <a:rPr lang="en-GB" sz="1200" dirty="0"/>
              <a:t>[Answer] A — Pgas &gt; Patm</a:t>
            </a:r>
          </a:p>
          <a:p>
            <a:pPr marL="0" indent="0">
              <a:buNone/>
            </a:pPr>
            <a:r>
              <a:rPr lang="en-GB" sz="1200" dirty="0"/>
              <a:t>[Why] The higher gas pressure pushes its side down and the open side up.</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open-tube water manometer connects to a gas supply; the open side stands 24 cm higher than the gas side. Find the gas's gauge and absolute pressure (Patm = 101 kPa).</a:t>
            </a:r>
          </a:p>
          <a:p>
            <a:pPr marL="0" indent="0">
              <a:buNone/>
            </a:pPr>
            <a:r>
              <a:rPr lang="en-GB" sz="1200" dirty="0"/>
              <a:t>[Answer] Gauge ≈ +2.4 kPa; absolute ≈ 103 kPa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Higher open side means the gas pushes the liquid down: gas is ABOVE atmospheric.</a:t>
            </a:r>
          </a:p>
          <a:p>
            <a:pPr marL="0" indent="0">
              <a:buNone/>
            </a:pPr>
            <a:r>
              <a:rPr lang="en-GB" sz="1200" dirty="0"/>
              <a:t>[Step 2] Gauge = ρgh = 1000 × 9.81 × 0.24 ≈ 2.4 kPa.</a:t>
            </a:r>
          </a:p>
          <a:p>
            <a:pPr marL="0" indent="0">
              <a:buNone/>
            </a:pPr>
            <a:r>
              <a:rPr lang="en-GB" sz="1200" dirty="0"/>
              <a:t>[Step 3] Absolute = 101 + 2.4 ≈ 103 kPa.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Gauge ≈ +2.4 kPa; absolute ≈ 103 kPa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Could you drink through a 12 m straw at sea level? Justify with the physics of suction.</a:t>
            </a:r>
          </a:p>
          <a:p>
            <a:pPr marL="0" indent="0">
              <a:buNone/>
            </a:pPr>
            <a:r>
              <a:rPr lang="en-GB" sz="1200" dirty="0"/>
              <a:t>[Answer] No — the atmosphere maxes out at ≈ 10.3 m of water lift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Suction only removes pressure above the liquid; the atmosphere does the lifting.</a:t>
            </a:r>
          </a:p>
          <a:p>
            <a:pPr marL="0" indent="0">
              <a:buNone/>
            </a:pPr>
            <a:r>
              <a:rPr lang="en-GB" sz="1200" dirty="0"/>
              <a:t>[Step 2] The atmosphere can support at most h = Patm/ρg = 101 000 ÷ (1000 × 9.81) ≈ 10.3 m of water.</a:t>
            </a:r>
          </a:p>
          <a:p>
            <a:pPr marL="0" indent="0">
              <a:buNone/>
            </a:pPr>
            <a:r>
              <a:rPr lang="en-GB" sz="1200" dirty="0"/>
              <a:t>[Step 3] Even a perfect vacuum in the straw lifts water only ~10.3 m — a 12 m straw can never deliver.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Could you drink a milkshake through a straw twelve metres long? A straw is only a tube, and a longer straw is only more of the same tube. Suck hard enough and surely the drink comes up.</a:t>
            </a:r>
          </a:p>
          <a:p>
            <a:pPr marL="0" indent="0">
              <a:buNone/>
            </a:pPr>
            <a:r>
              <a:rPr lang="en-GB" sz="1200" dirty="0"/>
              <a:t>[Answer] No, and sucking harder cannot help. Sucking does not pull the drink up; it lowers the pressure at the top so the atmosphere, pressing on the surface in the glass, pushes the drink up instead. The atmosphere is worth about 101 kPa, which supports 101 000/(1000 × 9.81) ≈ 10.3 m of water. Beyond that even a perfect vacuum leaves the drink short of your mouth.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the atmosphere maxes out at ≈ 10.3 m of water lift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https://giophysics.com/chapter-13/presentation/?lesson=atmosphere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Atmospheric pressure is the pressure caused by the air above us; a manometer compares one pressure with a reference using liquid levels.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gas pushes the liquid lower on its side of an open U-tube, the gas pressure is greater than atmospheric pressure.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Gauge pressure is measured relative to the surrounding atmosphere, while absolute pressure is measured relative to vacuum. In an open U-tube, the lower liquid level lies on the higher-pressure side.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Pressure is equal at equal height within the same connected manometer liquid. Move vertically and add or subtract ρgh.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the gas-side liquid is lower, gas pressure is above atmospheric. If it is higher, gas pressure is below atmospheric.</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barometer balances atmospheric pressure against a liquid column: Patm = ρgh when the space above is effectively a vacuum.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13/presentation/?lesson=atmospher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 Id="rId4" Type="http://schemas.openxmlformats.org/officeDocument/2006/relationships/hyperlink" Target="https://giophysics.com/chapter-13/pressure-fluid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3/presentation/?lesson=atmospher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3/presentation/?lesson=atmospher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3/buoyancy-archimedes-principle/" TargetMode="External"/><Relationship Id="rId4" Type="http://schemas.openxmlformats.org/officeDocument/2006/relationships/hyperlink" Target="https://giophysics.com/chapter-13/atmospheric-pressure-manometers/" TargetMode="External"/><Relationship Id="rId5" Type="http://schemas.openxmlformats.org/officeDocument/2006/relationships/hyperlink" Target="https://giophysics.com/chapter-13/presentation/?lesson=atmosphere"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5-atmospheric-pressure-manometer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Compare pressures with liquid levels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Atmospheric Pressure &amp; Manometers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atmosphere presses on every exposed surface. Barometers measure that pressure; manometers compare an unknown pressure with a reference.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Matter</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https://giophysics.com/chapter-13/atmospheric-pressure-manometers/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Absolute and gauge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Pabs = Patm + Pgauge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Gauge pressure may be positive or negative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Gauges read pressure relative to the atmosphere; add atmospheric pressure to get the true total.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Manometer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|ΔP| = ρgh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vertical level difference, not tube length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a U-tube, the height difference between the two liquid levels measures the pressure difference — vertical height, not tube length.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Standard atmosphere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atm ≈ 1.013 × 10⁵ Pa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Often rounded to 100 kPa in estimates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weight of the whole atmosphere pressing on each square metre — about 100,000 pascals at sea level.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Along the tube, or straight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manometer with its right arm tilted at 30° to the horizontal: the liquid has run 40 cm along that sloping tube, and the vertical rise from the old level to the new one is drawn as a separate dashed height." descr="A manometer with its right arm tilted at 30° to the horizontal: the liquid has run 40 cm along that sloping tube, and the vertical rise from the old level to the new one is drawn as a separate dashed height."/>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manometer with its right arm tilted at 30° to the horizontal: the liquid has run 40 cm along that sloping tube, and the vertical rise from the old level to the new one is drawn as a separate dashed height.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length of liquid along a tilted tube is not h. Hydrostatic pressure depends only on the vertical height difference between levels.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mercury barometer stands at 760 mm (ρ = 13 600 kg/m³). Confirm atmospheric pressure in Pa.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mercury barometer stands at 760 mm (ρ = 13 600 kg/m³). Confirm atmospheric pressure in Pa.</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ρgh = 13600 × 9.81 × 0.760.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1.01 × 10⁵ 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101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open water manometer shows the gas-side level 0.18 m lower than the open side. Patm = 101 kPa. Find the gas pressure.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open water manometer shows the gas-side level 0.18 m lower than the open side. Patm = 101 kPa. Find the gas pressure.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gas-side level is lower, so Pgas is greater than Patm.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ρgh = (1000)(9.81)(0.18) = 1766 Pa = 1.77 kPa.</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Pgas = Patm + ΔP = 101 + 1.77 kPa.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Pressure units &amp; prefixes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Hydrostatic pressure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https://giophysics.com/chapter-13/pressure-fluids/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Pgas ≈ 102.8 kPa absolute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liquid has run 40 cm along the tilted arm, which sits at 30° to the horizontal. Which length belongs in ΔP = ρgh?</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40 cm, the length of liquid that actually moved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20 cm, the vertical height it rose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30 cm, somewhere between the two</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manometer with its right arm tilted at 30° to the horizontal: the liquid has run 40 cm along that sloping tube, and the vertical rise from the old level to the new one is drawn as a separate dashed height." descr="A manometer with its right arm tilted at 30° to the horizontal: the liquid has run 40 cm along that sloping tube, and the vertical rise from the old level to the new one is drawn as a separate dashed height."/>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manometer with its right arm tilted at 30° to the horizontal: the liquid has run 40 cm along that sloping tube, and the vertical rise from the old level to the new one is drawn as a separate dashed height.</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20 cm, the vertical height it rose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Hydrostatic pressure counts the weight of liquid stacked above a point, and only vertical stacking counts — a metre of tube laid flat adds nothing at all. Running 40 cm along a 30° tube lifts the liquid 40 sin 30° = 20 cm, and it is that 20 cm that goes into ρgh. Tilting the arm turns a small height into a long, easily read movement, which is exactly why inclined manometers are built that 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an open U-tube, the liquid level is lower on the gas side. What does that show?</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Pgas &gt; Patm</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Pgas = Patm</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Pgas &lt; Patm</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n open U-tube manometer has a gas supply sealed onto its left arm and its right arm open to the air; the liquid stands lower in the gas arm than the open arm, and the height difference between the two levels is marked h." descr="An open U-tube manometer has a gas supply sealed onto its left arm and its right arm open to the air; the liquid stands lower in the gas arm than the open arm, and the height difference between the two levels is marked h."/>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open U-tube manometer has a gas supply sealed onto its left arm and its right arm open to the air; the liquid stands lower in the gas arm than the open arm, and the height difference between the two levels is marked h.</a:t>
            </a:r>
          </a:p>
        </p:txBody>
      </p:sp>
      <p:sp>
        <p:nvSpPr>
          <p:cNvPr id="16"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Pgas &gt; Patm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higher gas pressure pushes its side down and the open side up.</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Something has pushed that side down and the other side up, and there are only two candidates — the gas and the atmosphere. The gas is winning.</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Equal pressures give equal levels; that is a manometer reading zero. Any height difference at all says the two sides are not in balance.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natural reading of "lower", and it is inverted. The side pushed DOWN is the side being pressed hardest. A gas weaker than the atmosphere gets driven back up its own arm, and it is the open side that falls.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open-tube water manometer connects to a gas supply; the open side stands 24 cm higher than the gas side. Find the gas's gauge and absolute pressure (Patm = 101 kPa).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open-tube water manometer connects to a gas supply; the open side stands 24 cm higher than the gas side. Find the gas's gauge and absolute pressure (Patm = 101 kPa).</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Higher open side means the gas pushes the liquid down: gas is ABOVE atmospheric.</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Gauge = ρgh = 1000 × 9.81 × 0.24 ≈ 2.4 kPa.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Absolute = 101 + 2.4 ≈ 103 kPa.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Gauge ≈ +2.4 kPa; absolute ≈ 103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Could you drink through a 12 m straw at sea level? Justify with the physics of suction.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Could you drink through a 12 m straw at sea level? Justify with the physics of suction.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Suction only removes pressure above the liquid; the atmosphere does the lifting.</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atmosphere can support at most h = Patm/ρg = 101 000 ÷ (1000 × 9.81) ≈ 10.3 m of water.</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Even a perfect vacuum in the straw lifts water only ~10.3 m — a 12 m straw can never deliver.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Could you drink a milkshake through a straw twelve metres long?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straw is only a tube, and a longer straw is only more of the same tube. Suck hard enough and surely the drink comes up.</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and sucking harder cannot help. Sucking does not pull the drink up; it lowers the pressure at the top so the atmosphere, pressing on the surface in the glass, pushes the drink up instead. The atmosphere is worth about 101 kPa, which supports 101 000/(1000 × 9.81) ≈ 10.3 m of water. Beyond that even a perfect vacuum leaves the drink short of your mouth.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the atmosphere maxes out at ≈ 10.3 m of water lift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ATMOSPHERIC PRESSURE &amp; MANOMETERS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Atmospheric Pressure &amp; Manometers.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7.6 Buoyancy &amp; Archimedes’ Principle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https://giophysics.com/chapter-13/buoyancy-archimedes-principle/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https://giophysics.com/chapter-13/atmospheric-pressure-manometers/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https://giophysics.com/chapter-13/presentation/?lesson=atmosphere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https://giophysics.com/downloads/13-5-atmospheric-pressure-manometers.pdf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Atmospheric pressure is the pressure caused by the air above us; a manometer compares one pressure with a reference using liquid levels.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gas pushes the liquid lower on its side of an open U-tube, the gas pressure is greater than atmospheric pressure.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Compare pressures with liquid levels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Gauge pressure is measured relative to the surrounding atmosphere, while absolute pressure is measured relative to vacuum. In an open U-tube, the lower liquid level lies on the higher-pressure side.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equal levels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Pressure is equal at equal height within the same connected manometer liquid. Move vertically and add or subtract ρgh.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the sign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the gas-side liquid is lower, gas pressure is above atmospheric. If it is higher, gas pressure is below atmospheric.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Barometer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barometer balances atmospheric pressure against a liquid column: Patm = ρgh when the space above is effectively a vacuum.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ATMOSPHERIC PRESSURE &amp; MANOMETERS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Atmospheric Pressure &amp; Manometers.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Atmospheric Pressure &amp; Manometers</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