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3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Matter — Pressure in Fluids. Lesson 4 of 7.</a:t>
            </a:r>
          </a:p>
          <a:p>
            <a:pPr marL="0" indent="0">
              <a:buNone/>
            </a:pPr>
            <a:r>
              <a:rPr lang="en-GB" sz="1200" dirty="0"/>
              <a:t>[Intro] A fluid at rest pushes normally in every direction. Deeper points support more fluid above them and therefore have greater pressure.</a:t>
            </a:r>
          </a:p>
          <a:p>
            <a:pPr marL="0" indent="0">
              <a:buNone/>
            </a:pPr>
            <a:r>
              <a:rPr lang="en-GB" sz="1200" dirty="0"/>
              <a:t>[Source] https://giophysics.com/chapter-13/pressure-fluids/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Everything above holds for a fluid at rest. Set it moving and one more rule applies along a streamline: P + ρgy + ½ρv² stays constant. Read it as a trade. Where a streamline speeds up at the same height, the ½ρv² term grows and the pressure term must shrink to compensate — which is why a narrow section of pipe reads a lower pressure than the wide section feeding it, and why air moving faster over the top of a wing leaves a lower pressure there than underneath. It is not that low pressure sucks the fluid faster; the fluid is pushed faster by the pressure difference, and the lower pressure is the consequence.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Hydrostatic increase: ΔP = ρgh</a:t>
            </a:r>
          </a:p>
          <a:p>
            <a:pPr marL="0" indent="0">
              <a:buNone/>
            </a:pPr>
            <a:r>
              <a:rPr lang="en-GB" sz="1200" dirty="0"/>
              <a:t>[In plain English] Pressure grows with depth: the deeper you go, the more fluid weight presses from above — density × gravity × depth.</a:t>
            </a:r>
          </a:p>
          <a:p>
            <a:pPr marL="0" indent="0">
              <a:buNone/>
            </a:pPr>
            <a:r>
              <a:rPr lang="en-GB" sz="1200" dirty="0"/>
              <a:t>[Note] h is vertical depth below the reference level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Absolute pressure: P = Psurface + ρgh</a:t>
            </a:r>
          </a:p>
          <a:p>
            <a:pPr marL="0" indent="0">
              <a:buNone/>
            </a:pPr>
            <a:r>
              <a:rPr lang="en-GB" sz="1200" dirty="0"/>
              <a:t>[In plain English] Total pressure at depth: what already pressed on the surface (usually the atmosphere) plus the fluid column below it.</a:t>
            </a:r>
          </a:p>
          <a:p>
            <a:pPr marL="0" indent="0">
              <a:buNone/>
            </a:pPr>
            <a:r>
              <a:rPr lang="en-GB" sz="1200" dirty="0"/>
              <a:t>[Note] Add the pressure acting at the surface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Pascal’s principle: Fin/Ain = Fout/Aout</a:t>
            </a:r>
          </a:p>
          <a:p>
            <a:pPr marL="0" indent="0">
              <a:buNone/>
            </a:pPr>
            <a:r>
              <a:rPr lang="en-GB" sz="1200" dirty="0"/>
              <a:t>[In plain English] Squeeze a trapped fluid anywhere and the pressure passes everywhere — a small force on a small piston becomes a large force on a large piston.</a:t>
            </a:r>
          </a:p>
          <a:p>
            <a:pPr marL="0" indent="0">
              <a:buNone/>
            </a:pPr>
            <a:r>
              <a:rPr lang="en-GB" sz="1200" dirty="0"/>
              <a:t>[Note] An added pressure is transmitted through a confined fluid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Volume flow rate: Q = Av</a:t>
            </a:r>
          </a:p>
          <a:p>
            <a:pPr marL="0" indent="0">
              <a:buNone/>
            </a:pPr>
            <a:r>
              <a:rPr lang="en-GB" sz="1200" dirty="0"/>
              <a:t>[In plain English] How much fluid passes a cross-section each second: the area times the speed of the fluid there.</a:t>
            </a:r>
          </a:p>
          <a:p>
            <a:pPr marL="0" indent="0">
              <a:buNone/>
            </a:pPr>
            <a:r>
              <a:rPr lang="en-GB" sz="1200" dirty="0"/>
              <a:t>[Note] In m³/s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Continuity: A₁v₁ = A₂v₂</a:t>
            </a:r>
          </a:p>
          <a:p>
            <a:pPr marL="0" indent="0">
              <a:buNone/>
            </a:pPr>
            <a:r>
              <a:rPr lang="en-GB" sz="1200" dirty="0"/>
              <a:t>[In plain English] Fluid cannot pile up or thin out, so what enters each second must leave each second. Narrow the pipe and the fluid speeds up in exact proportion.</a:t>
            </a:r>
          </a:p>
          <a:p>
            <a:pPr marL="0" indent="0">
              <a:buNone/>
            </a:pPr>
            <a:r>
              <a:rPr lang="en-GB" sz="1200" dirty="0"/>
              <a:t>[Note] Incompressible, steady flow</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Bernoulli’s equation: P + ρgy + ½ρv² = constant</a:t>
            </a:r>
          </a:p>
          <a:p>
            <a:pPr marL="0" indent="0">
              <a:buNone/>
            </a:pPr>
            <a:r>
              <a:rPr lang="en-GB" sz="1200" dirty="0"/>
              <a:t>[In plain English] Energy per cubic metre: the pressure, height and speed terms trade against each other, but their total stays fixed along a streamline.</a:t>
            </a:r>
          </a:p>
          <a:p>
            <a:pPr marL="0" indent="0">
              <a:buNone/>
            </a:pPr>
            <a:r>
              <a:rPr lang="en-GB" sz="1200" dirty="0"/>
              <a:t>[Note] Along one streamline; steady, non-viscous flow</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wide container does not automatically give greater pressure at its bottom. For the same fluid and vertical depth, ρgh is the same regardless of shape.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gauge pressure 1.5 m below the surface of a swimming pool.</a:t>
            </a:r>
          </a:p>
          <a:p>
            <a:pPr marL="0" indent="0">
              <a:buNone/>
            </a:pPr>
            <a:r>
              <a:rPr lang="en-GB" sz="1200" dirty="0"/>
              <a:t>[Answer] ≈ 15 kPa</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ΔP = ρgh = 1000 × 9.81 × 1.5.</a:t>
            </a:r>
          </a:p>
          <a:p>
            <a:pPr marL="0" indent="0">
              <a:buNone/>
            </a:pPr>
            <a:r>
              <a:rPr lang="en-GB" sz="1200" dirty="0"/>
              <a:t>[Step 2] ≈ 1.5 × 10⁴ Pa.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Forces &amp; free-body diagrams; Gravitational field strength</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15 kPa</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gauge pressure 3.0 m below the surface of fresh water. Use ρ = 1000 kg/m³ and g = 9.81 m/s².</a:t>
            </a:r>
          </a:p>
          <a:p>
            <a:pPr marL="0" indent="0">
              <a:buNone/>
            </a:pPr>
            <a:r>
              <a:rPr lang="en-GB" sz="1200" dirty="0"/>
              <a:t>[Answer] ΔP = 2.94 × 10⁴ Pa = 29.4 kPa</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Use ΔP = ρgh because the question asks for gauge pressure.</a:t>
            </a:r>
          </a:p>
          <a:p>
            <a:pPr marL="0" indent="0">
              <a:buNone/>
            </a:pPr>
            <a:r>
              <a:rPr lang="en-GB" sz="1200" dirty="0"/>
              <a:t>[Step 2] ΔP = (1000)(9.81)(3.0).</a:t>
            </a:r>
          </a:p>
          <a:p>
            <a:pPr marL="0" indent="0">
              <a:buNone/>
            </a:pPr>
            <a:r>
              <a:rPr lang="en-GB" sz="1200" dirty="0"/>
              <a:t>[Step 3] Convert pascals to kilopascals by dividing by 1000.</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ΔP = 2.94 × 10⁴ Pa = 29.4 kPa</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All four vessels are joined at the base and filled to the same level with the same liquid. Where is the pressure at the base greatest?</a:t>
            </a:r>
          </a:p>
          <a:p>
            <a:pPr marL="0" indent="0">
              <a:buNone/>
            </a:pPr>
            <a:r>
              <a:rPr lang="en-GB" sz="1200" dirty="0"/>
              <a:t>[Options] A In the widest one — it holds the most water   B In the narrowest one — the water is squeezed into less space   C The four are equal</a:t>
            </a:r>
          </a:p>
          <a:p>
            <a:pPr marL="0" indent="0">
              <a:buNone/>
            </a:pPr>
            <a:r>
              <a:rPr lang="en-GB" sz="1200" dirty="0"/>
              <a:t>[Figure] Four vessels of very different shapes — straight, flared out at the top, narrowed to a waist and bulging at the base — stand on a shared reservoir and are all filled to one dashed level, with a marked point at the centre of each base.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The four are equal. ΔP = ρgh contains a density, a g and a vertical depth, and nothing else — no width, no shape, no volume. Same liquid, same height, same pressure. The extra water in the wide vessel is carried by its extra base area; where a vessel is wider at the top than at its base, the sloping walls hold part of the weight up, and where it is wider at the base they press down. Either way the base reads ρgh.</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points are at the same depth in the same connected stationary liquid. How do their pressures compare?</a:t>
            </a:r>
          </a:p>
          <a:p>
            <a:pPr marL="0" indent="0">
              <a:buNone/>
            </a:pPr>
            <a:r>
              <a:rPr lang="en-GB" sz="1200" dirty="0"/>
              <a:t>[Options] A The wider side has more pressure   B They are equal   C The point nearer the wall has more pressure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points are at the same depth in the same connected stationary liquid. How do their pressures compare?</a:t>
            </a:r>
          </a:p>
          <a:p>
            <a:pPr marL="0" indent="0">
              <a:buNone/>
            </a:pPr>
            <a:r>
              <a:rPr lang="en-GB" sz="1200" dirty="0"/>
              <a:t>[Option by option] A: There is more water above the wide side, which is what makes this feel right. That extra water sits over extra base area, though, and ρgh has no width in it: the two points are at the same depth in the same liquid.  B: Correct. Same density, same g, same depth and the same pressure at the surface, so the same pressure — which is why a connected liquid settles to one level everywhere.  C: Pressure at a point in a stationary fluid has the same value in every direction and does not care how near a wall is. The wall pushes back on the liquid exactly as hard as the liquid pushes on it, which adds nothing to either point.</a:t>
            </a:r>
          </a:p>
          <a:p>
            <a:pPr marL="0" indent="0">
              <a:buNone/>
            </a:pPr>
            <a:r>
              <a:rPr lang="en-GB" sz="1200" dirty="0"/>
              <a:t>[Answer] B — They are equal</a:t>
            </a:r>
          </a:p>
          <a:p>
            <a:pPr marL="0" indent="0">
              <a:buNone/>
            </a:pPr>
            <a:r>
              <a:rPr lang="en-GB" sz="1200" dirty="0"/>
              <a:t>[Why] Equal depth, density, gravity, and surface pressure give equal pressure.</a:t>
            </a:r>
          </a:p>
          <a:p>
            <a:pPr marL="0" indent="0">
              <a:buNone/>
            </a:pPr>
            <a:r>
              <a:rPr lang="en-GB" sz="1200" dirty="0"/>
              <a:t>[Reveal] One click for the answer, then one for the reason.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dam holds water 35 m deep. Find the absolute pressure at the base (Patm = 101 kPa) and the force on a 1.0 m² inspection hatch there.</a:t>
            </a:r>
          </a:p>
          <a:p>
            <a:pPr marL="0" indent="0">
              <a:buNone/>
            </a:pPr>
            <a:r>
              <a:rPr lang="en-GB" sz="1200" dirty="0"/>
              <a:t>[Answer] P(abs) ≈ 444 kPa; hatch force ≈ 3.4 × 10⁵ 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Gauge: ρgh = 1000 × 9.81 × 35 ≈ 343 kPa.</a:t>
            </a:r>
          </a:p>
          <a:p>
            <a:pPr marL="0" indent="0">
              <a:buNone/>
            </a:pPr>
            <a:r>
              <a:rPr lang="en-GB" sz="1200" dirty="0"/>
              <a:t>[Step 2] Absolute: 343 + 101 = 444 kPa.</a:t>
            </a:r>
          </a:p>
          <a:p>
            <a:pPr marL="0" indent="0">
              <a:buNone/>
            </a:pPr>
            <a:r>
              <a:rPr lang="en-GB" sz="1200" dirty="0"/>
              <a:t>[Step 3] Force on hatch uses gauge pressure difference across it: F ≈ 3.4 × 10⁵ N — the weight of ~35 tonnes.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One jug of water poured into a tall thin tube can burst a full barrel. Where does that force come from? The tube is a few metres tall and holds barely a litre. The barrel beneath it already holds two hundred litres and is perfectly safe.</a:t>
            </a:r>
          </a:p>
          <a:p>
            <a:pPr marL="0" indent="0">
              <a:buNone/>
            </a:pPr>
            <a:r>
              <a:rPr lang="en-GB" sz="1200" dirty="0"/>
              <a:t>[Answer] From the height of the water, not the amount of it. The pressure on the lid is ρgh, and h is measured up to the top of the water — which the tube has just raised by several metres. A litre in a tall enough tube adds tens of kilopascals to every square centimetre of the lid, and a barrel lid has a great many square centimetres.</a:t>
            </a:r>
          </a:p>
          <a:p>
            <a:pPr marL="0" indent="0">
              <a:buNone/>
            </a:pPr>
            <a:r>
              <a:rPr lang="en-GB" sz="1200" dirty="0"/>
              <a:t>[Figure] Four vessels of very different shapes — straight, flared out at the top, narrowed to a waist and bulging at the base — stand on a shared reservoir and are all filled to one dashed level, with a marked point at the centre of each base.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P(abs) ≈ 444 kPa; hatch force ≈ 3.4 × 10⁵ 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hydraulic lift has pistons of area 5.0 cm² and 500 cm². A 200 N push on the small piston lifts a car. Find the lifting force, and reconcile with energy conservation when the small piston moves 30 cm.</a:t>
            </a:r>
          </a:p>
          <a:p>
            <a:pPr marL="0" indent="0">
              <a:buNone/>
            </a:pPr>
            <a:r>
              <a:rPr lang="en-GB" sz="1200" dirty="0"/>
              <a:t>[Answer] F = 20 kN; the load rises only 3 mm — energy balances exactly</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Pascal: F₂ = F₁ × A₂/A₁ = 200 × 100 = 20 000 N.</a:t>
            </a:r>
          </a:p>
          <a:p>
            <a:pPr marL="0" indent="0">
              <a:buNone/>
            </a:pPr>
            <a:r>
              <a:rPr lang="en-GB" sz="1200" dirty="0"/>
              <a:t>[Step 2] Volume moved: 5.0 × 30 = 150 cm³ → large piston rises 150 ÷ 500 = 0.30 cm.</a:t>
            </a:r>
          </a:p>
          <a:p>
            <a:pPr marL="0" indent="0">
              <a:buNone/>
            </a:pPr>
            <a:r>
              <a:rPr lang="en-GB" sz="1200" dirty="0"/>
              <a:t>[Step 3] Work in = 200 × 0.30 = 60 J = work out = 20 000 × 0.003 — force is multiplied ×100, distance divided ×100.</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20 kN; the load rises only 3 mm — energy balances exactly</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https://giophysics.com/chapter-13/presentation/?lesson=fluidPressure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Fluid pressure is force per unit area exerted by a fluid, and in a stationary liquid it increases with vertical depth.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diver feels greater water pressure at 10 m depth than at 2 m depth because more water lies above.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For a fluid of constant density, the pressure increase depends on vertical depth—not distance travelled along a sloping tube or the container's shape. Points at equal depth in one connected, stationary fluid have equal pressure.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Start from a surface or another point where pressure is known, then use the vertical height difference.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 a pressure–depth graph, the gradient is ρg. Denser liquids produce a steeper line.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At one point in a stationary fluid, pressure has the same value in every direction; the force on a surface is normal to it.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3/free-body-diagrams-net-forces/" TargetMode="External"/><Relationship Id="rId4" Type="http://schemas.openxmlformats.org/officeDocument/2006/relationships/hyperlink" Target="https://giophysics.com/chapter-3/universal-gravit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hyperlink" Target="https://giophysics.com/chapter-13/presentation/?lesson=fluidPressure"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13/presentation/?lesson=fluidPressur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hyperlink" Target="https://giophysics.com/chapter-13/atmospheric-pressure-manometers/" TargetMode="External"/><Relationship Id="rId4" Type="http://schemas.openxmlformats.org/officeDocument/2006/relationships/hyperlink" Target="https://giophysics.com/chapter-13/pressure-fluids/" TargetMode="External"/><Relationship Id="rId5" Type="http://schemas.openxmlformats.org/officeDocument/2006/relationships/hyperlink" Target="https://giophysics.com/chapter-13/presentation/?lesson=fluidPressure" TargetMode="External"/><Relationship Id="rId6" Type="http://schemas.openxmlformats.org/officeDocument/2006/relationships/hyperlink" Target="https://giophysics.com/chapter-13/" TargetMode="External"/><Relationship Id="rId7" Type="http://schemas.openxmlformats.org/officeDocument/2006/relationships/hyperlink" Target="https://giophysics.com/downloads/13-4-pressure-fluid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07 · Matter</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Depth creates a pressure difference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Pressure in Fluids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fluid at rest pushes normally in every direction. Deeper points support more fluid above them and therefore have greater pressure.</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7 in Matter</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https://giophysics.com/chapter-13/pressure-fluids/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Moving fluid trades pressure for speed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8545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Everything above holds for a fluid at rest. Set it moving and one more rule applies along a streamline: P + ρgy + ½ρv² stays constant. Read it as a trade.</a:t>
            </a:r>
          </a:p>
        </p:txBody>
      </p:sp>
      <p:sp>
        <p:nvSpPr>
          <p:cNvPr id="7" name="text"/>
          <p:cNvSpPr txBox="1"/>
          <p:nvPr/>
        </p:nvSpPr>
        <p:spPr>
          <a:xfrm>
            <a:off x="558800" y="3469249"/>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Where a streamline speeds up at the same height, the ½ρv² term grows and the pressure term must shrink to compensate — which is why a narrow section of pipe reads a lower pressure than the wide section feeding it, and why air moving faster over the top of a wing leaves a lower pressure there than underneath. It is not that low pressure sucks the fluid faster; the fluid is pushed faster by the pressure difference, and the lower pressure is the consequence.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Hydrostatic increase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ΔP = ρgh</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 is vertical depth below the reference level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Pressure grows with depth: the deeper you go, the more fluid weight presses from above — density × gravity × depth.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Absolute pressure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Psurface + ρgh</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Add the pressure acting at the surface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pressure at depth: what already pressed on the surface (usually the atmosphere) plus the fluid column below 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Pascal’s principle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Fin/Ain = Fout/Aout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added pressure is transmitted through a confined fluid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Squeeze a trapped fluid anywhere and the pressure passes everywhere — a small force on a small piston becomes a large force on a large piston.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Volume flow rate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Q = Av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m³/s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much fluid passes a cross-section each second: the area times the speed of the fluid there.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5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Continuity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A₁v₁ = A₂v₂</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Incompressible, steady flow</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Fluid cannot pile up or thin out, so what enters each second must leave each second. Narrow the pipe and the fluid speeds up in exact proportion.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6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Bernoulli’s equation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P + ρgy + ½ρv² = constant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Along one streamline; steady, non-viscous flow</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Energy per cubic metre: the pressure, height and speed terms trade against each other, but their total stays fixed along a streamline.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wide container does not automatically give greater pressure at its bottom. For the same fluid and vertical depth, ρgh is the same regardless of shape.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gauge pressure 1.5 m below the surface of a swimming pool.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gauge pressure 1.5 m below the surface of a swimming pool.</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ρgh = 1000 × 9.81 × 1.5.</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1.5 × 10⁴ Pa.</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Forces &amp; free-body diagrams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https://giophysics.com/chapter-3/free-body-diagrams-net-forces/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Gravitational field strength</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https://giophysics.com/chapter-3/universal-gravitation/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15 kPa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PRESSURE IN FLUIDS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Pressure in Fluids.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gauge pressure 3.0 m below the surface of fresh water. Use ρ = 1000 kg/m³ and g = 9.81 m/s².</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gauge pressure 3.0 m below the surface of fresh water. Use ρ = 1000 kg/m³ and g = 9.81 m/s².</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ΔP = ρgh because the question asks for gauge pressure.</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(1000)(9.81)(3.0).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Convert pascals to kilopascals by dividing by 1000.</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ΔP = 2.94 × 10⁴ Pa = 29.4 kPa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PRESSURE IN FLUIDS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Pressure in Fluids.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All four vessels are joined at the base and filled to the same level with the same liquid. Where is the pressure at the base greatest?</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In the widest one — it holds the most water</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In the narrowest one — the water is squeezed into less space</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four are equal</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Four vessels of very different shapes — straight, flared out at the top, narrowed to a waist and bulging at the base — stand on a shared reservoir and are all filled to one dashed level, with a marked point at the centre of each base." descr="Four vessels of very different shapes — straight, flared out at the top, narrowed to a waist and bulging at the base — stand on a shared reservoir and are all filled to one dashed level, with a marked point at the centre of each base."/>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Four vessels of very different shapes — straight, flared out at the top, narrowed to a waist and bulging at the base — stand on a shared reservoir and are all filled to one dashed level, with a marked point at the centre of each base.</a:t>
            </a:r>
          </a:p>
        </p:txBody>
      </p:sp>
      <p:sp>
        <p:nvSpPr>
          <p:cNvPr id="13"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The four are equal</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ΔP = ρgh contains a density, a g and a vertical depth, and nothing else — no width, no shape, no volume. Same liquid, same height, same pressure. The extra water in the wide vessel is carried by its extra base area; where a vessel is wider at the top than at its base, the sloping walls hold part of the weight up, and where it is wider at the base they press down. Either way the base reads ρgh.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PRESSURE IN FLUIDS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Pressure in Fluids.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34</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points are at the same depth in the same connected stationary liquid. How do their pressures compare?</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wider side has more pressure</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They are equal</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point nearer the wall has more pressure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They are equal</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Equal depth, density, gravity, and surface pressure give equal pressure.</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There is more water above the wide side, which is what makes this feel right. That extra water sits over extra base area, though, and ρgh has no width in it: the two points are at the same depth in the same liquid.</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Same density, same g, same depth and the same pressure at the surface, so the same pressure — which is why a connected liquid settles to one level everywhere.</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Pressure at a point in a stationary fluid has the same value in every direction and does not care how near a wall is. The wall pushes back on the liquid exactly as hard as the liquid pushes on it, which adds nothing to either point.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PRESSURE IN FLUIDS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Pressure in Fluids.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34</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dam holds water 35 m deep. Find the absolute pressure at the base (Patm = 101 kPa) and the force on a 1.0 m² inspection hatch there.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dam holds water 35 m deep. Find the absolute pressure at the base (Patm = 101 kPa) and the force on a 1.0 m² inspection hatch there.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Gauge: ρgh = 1000 × 9.81 × 35 ≈ 343 kPa.</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Absolute: 343 + 101 = 444 kPa.</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Force on hatch uses gauge pressure difference across it: F ≈ 3.4 × 10⁵ N — the weight of ~35 tonnes.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jug of water poured into a tall thin tube can burst a full barrel. Where does that force come from?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tube is a few metres tall and holds barely a litre. The barrel beneath it already holds two hundred litres and is perfectly safe.</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From the height of the water, not the amount of it. The pressure on the lid is ρgh, and h is measured up to the top of the water — which the tube has just raised by several metres. A litre in a tall enough tube adds tens of kilopascals to every square centimetre of the lid, and a barrel lid has a great many square centimetres.</a:t>
            </a:r>
          </a:p>
        </p:txBody>
      </p:sp>
      <p:sp>
        <p:nvSpPr>
          <p:cNvPr id="9" name="panel"/>
          <p:cNvSpPr/>
          <p:nvPr/>
        </p:nvSpPr>
        <p:spPr>
          <a:xfrm>
            <a:off x="7010400" y="1854200"/>
            <a:ext cx="4622800" cy="2563803"/>
          </a:xfrm>
          <a:prstGeom prst="rect">
            <a:avLst/>
          </a:prstGeom>
          <a:solidFill>
            <a:srgbClr val="FFFFFF"/>
          </a:solidFill>
          <a:ln w="9525">
            <a:solidFill>
              <a:srgbClr val="C6C8BB"/>
            </a:solidFill>
          </a:ln>
        </p:spPr>
      </p:sp>
      <p:pic>
        <p:nvPicPr>
          <p:cNvPr id="10" name="Four vessels of very different shapes — straight, flared out at the top, narrowed to a waist and bulging at the base — stand on a shared reservoir and are all filled to one dashed level, with a marked point at the centre of each base." descr="Four vessels of very different shapes — straight, flared out at the top, narrowed to a waist and bulging at the base — stand on a shared reservoir and are all filled to one dashed level, with a marked point at the centre of each base."/>
          <p:cNvPicPr>
            <a:picLocks noChangeAspect="1"/>
          </p:cNvPicPr>
          <p:nvPr/>
        </p:nvPicPr>
        <p:blipFill>
          <a:blip r:embed="rId3"/>
          <a:stretch>
            <a:fillRect/>
          </a:stretch>
        </p:blipFill>
        <p:spPr>
          <a:xfrm>
            <a:off x="7124700" y="1968500"/>
            <a:ext cx="4394200" cy="2335203"/>
          </a:xfrm>
          <a:prstGeom prst="rect">
            <a:avLst/>
          </a:prstGeom>
        </p:spPr>
      </p:pic>
      <p:sp>
        <p:nvSpPr>
          <p:cNvPr id="11"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Four vessels of very different shapes — straight, flared out at the top, narrowed to a waist and bulging at the base — stand on a shared reservoir and are all filled to one dashed level, with a marked point at the centre of each base.</a:t>
            </a:r>
          </a:p>
        </p:txBody>
      </p:sp>
      <p:sp>
        <p:nvSpPr>
          <p:cNvPr id="12"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P(abs) ≈ 444 kPa; hatch force ≈ 3.4 × 10⁵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PRESSURE IN FLUIDS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Pressure in Fluids.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hydraulic lift has pistons of area 5.0 cm² and 500 cm². A 200 N push on the small piston lifts a car. Find the lifting force, and reconcile with energy conservation when the small piston moves 30 cm.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hydraulic lift has pistons of area 5.0 cm² and 500 cm². A 200 N push on the small piston lifts a car. Find the lifting force, and reconcile with energy conservation when the small piston moves 30 cm.</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Pascal: F₂ = F₁ × A₂/A₁ = 200 × 100 = 20 000 N.</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Volume moved: 5.0 × 30 = 150 cm³ → large piston rises 150 ÷ 500 = 0.30 cm.</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Work in = 200 × 0.30 = 60 J = work out = 20 000 × 0.003 — force is multiplied ×100, distance divided ×100.</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20 kN; the load rises only 3 mm — energy balances exactly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PRESSURE IN FLUIDS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Pressure in Fluids.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33 / 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MATTER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7.5 Atmospheric Pressure &amp; Manometers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https://giophysics.com/chapter-13/atmospheric-pressure-manometers/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https://giophysics.com/chapter-13/pressure-fluids/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https://giophysics.com/chapter-13/presentation/?lesson=fluidPressure</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Matter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https://giophysics.com/downloads/13-4-pressure-fluids.pdf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Fluid pressure is force per unit area exerted by a fluid, and in a stationary liquid it increases with vertical depth.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diver feels greater water pressure at 10 m depth than at 2 m depth because more water lies above.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Depth creates a pressure difference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For a fluid of constant density, the pressure increase depends on vertical depth—not distance travelled along a sloping tube or the container's shape. Points at equal depth in one connected, stationary fluid have equal pressure.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Choose the level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Start from a surface or another point where pressure is known, then use the vertical height difference.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Density sets the slope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 a pressure–depth graph, the gradient is ρg. Denser liquids produce a steeper line.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Pressure is scalar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one point in a stationary fluid, pressure has the same value in every direction; the force on a surface is normal to 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FLUIDS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Fluids.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34</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34</Slides>
  <Notes>34</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Matter — Pressure in Fluids</dc:title>
  <dc:subject>Matter</dc:subject>
  <dc:creator>GioPhysics</dc:creator>
  <cp:keywords>lesson, Matter, chapter-13,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