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Matter — Fluids Calculus. Lesson 7 of 7.</a:t>
            </a:r>
          </a:p>
          <a:p>
            <a:pPr marL="0" indent="0">
              <a:buNone/>
            </a:pPr>
            <a:r>
              <a:rPr lang="en-GB" sz="1200" dirty="0"/>
              <a:t>[Intro] Every rule in this chapter is one calculus statement in disguise: pressure accumulates at the rate ρg per metre of depth, and forces are pressure integrated over a surface.</a:t>
            </a:r>
          </a:p>
          <a:p>
            <a:pPr marL="0" indent="0">
              <a:buNone/>
            </a:pPr>
            <a:r>
              <a:rPr lang="en-GB" sz="1200" dirty="0"/>
              <a:t>[Source] https://giophysics.com/chapter-13/fluids-calculus/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Pressure gradient: dP/dh = ρg</a:t>
            </a:r>
          </a:p>
          <a:p>
            <a:pPr marL="0" indent="0">
              <a:buNone/>
            </a:pPr>
            <a:r>
              <a:rPr lang="en-GB" sz="1200" dirty="0"/>
              <a:t>[In plain English] How fast pressure grows as you descend: every metre of depth adds ρg pascals — about 9.8 kPa per metre in water.</a:t>
            </a:r>
          </a:p>
          <a:p>
            <a:pPr marL="0" indent="0">
              <a:buNone/>
            </a:pPr>
            <a:r>
              <a:rPr lang="en-GB" sz="1200" dirty="0"/>
              <a:t>[Note] The derivative form of ΔP = ρgh</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Depth integral: ΔP = ∫₀ᴴ ρ(h)g dh</a:t>
            </a:r>
          </a:p>
          <a:p>
            <a:pPr marL="0" indent="0">
              <a:buNone/>
            </a:pPr>
            <a:r>
              <a:rPr lang="en-GB" sz="1200" dirty="0"/>
              <a:t>[In plain English] Add each thin layer's contribution to the pressure. For layered fluids, integrate piece by piece and add the pieces.</a:t>
            </a:r>
          </a:p>
          <a:p>
            <a:pPr marL="0" indent="0">
              <a:buNone/>
            </a:pPr>
            <a:r>
              <a:rPr lang="en-GB" sz="1200" dirty="0"/>
              <a:t>[Note] Reduces to ρgH when density is constant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Mass from density: m = ∫ρ dV</a:t>
            </a:r>
          </a:p>
          <a:p>
            <a:pPr marL="0" indent="0">
              <a:buNone/>
            </a:pPr>
            <a:r>
              <a:rPr lang="en-GB" sz="1200" dirty="0"/>
              <a:t>[In plain English] When density varies, slice the volume thinly, weigh each slice as ρ dV, and sum the slices with an integral.</a:t>
            </a:r>
          </a:p>
          <a:p>
            <a:pPr marL="0" indent="0">
              <a:buNone/>
            </a:pPr>
            <a:r>
              <a:rPr lang="en-GB" sz="1200" dirty="0"/>
              <a:t>[Note] Use dV = A dh for a vertical column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Force on a vertical wall: F = ∫₀ᴴ ρgh·w dh = ½ρgwH²</a:t>
            </a:r>
          </a:p>
          <a:p>
            <a:pPr marL="0" indent="0">
              <a:buNone/>
            </a:pPr>
            <a:r>
              <a:rPr lang="en-GB" sz="1200" dirty="0"/>
              <a:t>[In plain English] Each horizontal strip of a dam feels pressure ρgh on area w dh. Summing the triangle gives average pressure ½ρgH times the wall area.</a:t>
            </a:r>
          </a:p>
          <a:p>
            <a:pPr marL="0" indent="0">
              <a:buNone/>
            </a:pPr>
            <a:r>
              <a:rPr lang="en-GB" sz="1200" dirty="0"/>
              <a:t>[Note] w is the wall width; the profile is a triangle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Buoyancy from pressure: FB = (Pbottom − Ptop)A = ρf gV</a:t>
            </a:r>
          </a:p>
          <a:p>
            <a:pPr marL="0" indent="0">
              <a:buNone/>
            </a:pPr>
            <a:r>
              <a:rPr lang="en-GB" sz="1200" dirty="0"/>
              <a:t>[In plain English] Integrate the pressure pushes over an object's whole surface: the sideways parts cancel and the leftover upward force equals the displaced fluid's weight.</a:t>
            </a:r>
          </a:p>
          <a:p>
            <a:pPr marL="0" indent="0">
              <a:buNone/>
            </a:pPr>
            <a:r>
              <a:rPr lang="en-GB" sz="1200" dirty="0"/>
              <a:t>[Note] The surface pressure integral recovers Archimedes’ principle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vertical dam wall of depth H holds water on its left; horizontal pressure arrows drawn against the wall grow from nothing at the surface to their longest at the base, and one thin horizontal strip of height dh is picked out at depth h.</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force on a dam wall is not bottom pressure times wall area. Gauge pressure grows linearly from zero at the surface, so the wall's average pressure is half the bottom value — exactly what the integral ½ρgwH² states.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Integrate dP/dh = ρg to find the gauge pressure 2.0 m below the surface of fresh water (ρ = 1000 kg/m³, g = 9.81 m/s²).</a:t>
            </a:r>
          </a:p>
          <a:p>
            <a:pPr marL="0" indent="0">
              <a:buNone/>
            </a:pPr>
            <a:r>
              <a:rPr lang="en-GB" sz="1200" dirty="0"/>
              <a:t>[Answer] ΔP ≈ 19.6 kPa</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ρ is constant, so ΔP = ∫₀² ρg dh = ρg[h]₀².</a:t>
            </a:r>
          </a:p>
          <a:p>
            <a:pPr marL="0" indent="0">
              <a:buNone/>
            </a:pPr>
            <a:r>
              <a:rPr lang="en-GB" sz="1200" dirty="0"/>
              <a:t>[Step 2] ΔP = 1000 × 9.81 × 2.0 = 19 620 Pa.</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ΔP ≈ 19.6 kPa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Density &amp; relative density; Hydrostatic pressure; Buoyant force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tank holds 0.50 m of oil (ρ = 800 kg/m³) floating on 1.5 m of water (ρ = 1000 kg/m³). Find the gauge pressure at the bottom (g = 9.81 m/s²).</a:t>
            </a:r>
          </a:p>
          <a:p>
            <a:pPr marL="0" indent="0">
              <a:buNone/>
            </a:pPr>
            <a:r>
              <a:rPr lang="en-GB" sz="1200" dirty="0"/>
              <a:t>[Answer] ΔP ≈ 18.6 kPa</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Density is piecewise, so split the integral: ΔP = ∫oil ρg dh + ∫water ρg dh.</a:t>
            </a:r>
          </a:p>
          <a:p>
            <a:pPr marL="0" indent="0">
              <a:buNone/>
            </a:pPr>
            <a:r>
              <a:rPr lang="en-GB" sz="1200" dirty="0"/>
              <a:t>[Step 2] Oil layer: 800 × 9.81 × 0.50 = 3924 Pa.</a:t>
            </a:r>
          </a:p>
          <a:p>
            <a:pPr marL="0" indent="0">
              <a:buNone/>
            </a:pPr>
            <a:r>
              <a:rPr lang="en-GB" sz="1200" dirty="0"/>
              <a:t>[Step 3] Water layer: 1000 × 9.81 × 1.5 = 14 715 Pa; total 3924 + 14 715 = 18 639 Pa.</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ΔP ≈ 18.6 kPa</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student finds the force on this wall as (the pressure at its base) × (the area of the wall). What have they actually worked out?</a:t>
            </a:r>
          </a:p>
          <a:p>
            <a:pPr marL="0" indent="0">
              <a:buNone/>
            </a:pPr>
            <a:r>
              <a:rPr lang="en-GB" sz="1200" dirty="0"/>
              <a:t>[Options] A Exactly the right force   B Twice the right force   C Half the right force</a:t>
            </a:r>
          </a:p>
          <a:p>
            <a:pPr marL="0" indent="0">
              <a:buNone/>
            </a:pPr>
            <a:r>
              <a:rPr lang="en-GB" sz="1200" dirty="0"/>
              <a:t>[Figure] A vertical dam wall of depth H holds water on its left; horizontal pressure arrows drawn against the wall grow from nothing at the surface to their longest at the base, and one thin horizontal strip of height dh is picked out at depth h.</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Twice the right force. The base pressure ρgH acts along the very bottom of the wall only. Go up and the pressure falls in a straight line to zero at the surface — which is what the shrinking arrows in the drawing show. Using the base value everywhere treats the whole wall as though it sat on the bottom. A straight ramp averages to half its maximum, so the estimate comes out exactly double, and that is where the ½ in ½ρgwH² comes from.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Gauge pressure rises linearly from 0 at the surface to ρgH at the base of a vertical wall. What average pressure acts on the wall?</a:t>
            </a:r>
          </a:p>
          <a:p>
            <a:pPr marL="0" indent="0">
              <a:buNone/>
            </a:pPr>
            <a:r>
              <a:rPr lang="en-GB" sz="1200" dirty="0"/>
              <a:t>[Options] A ρgH   B ½ρgH   C ⅓ρgH</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Gauge pressure rises linearly from 0 at the surface to ρgH at the base of a vertical wall. What average pressure acts on the wall?</a:t>
            </a:r>
          </a:p>
          <a:p>
            <a:pPr marL="0" indent="0">
              <a:buNone/>
            </a:pPr>
            <a:r>
              <a:rPr lang="en-GB" sz="1200" dirty="0"/>
              <a:t>[Option by option] A: ρgH is the pressure on the bottom strip alone, and every strip above it feels less than that. Applied to the whole wall it gives an answer exactly twice too large.  B: Correct. The profile is a straight line from 0 at the surface to ρgH at the base, and a straight line averages to half its maximum — so F = ½ρgH × wH = ½ρgwH².  C: ⅓ is a real number in this problem, but it answers a different question: the resultant acts one third of the way up from the base, at the centroid of the triangle. Where the force acts and how big it is are two separate calculations, and only the size is being asked for here.</a:t>
            </a:r>
          </a:p>
          <a:p>
            <a:pPr marL="0" indent="0">
              <a:buNone/>
            </a:pPr>
            <a:r>
              <a:rPr lang="en-GB" sz="1200" dirty="0"/>
              <a:t>[Answer] B — ½ρgH</a:t>
            </a:r>
          </a:p>
          <a:p>
            <a:pPr marL="0" indent="0">
              <a:buNone/>
            </a:pPr>
            <a:r>
              <a:rPr lang="en-GB" sz="1200" dirty="0"/>
              <a:t>[Why] A linear profile averages to half its maximum, so F = ½ρgH × (wH) = ½ρgwH².</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reservoir holds fresh water 4.0 m deep against a vertical dam wall 6.0 m wide. Find the total horizontal force on the wall (ρ = 1000 kg/m³, g = 9.81 m/s²).</a:t>
            </a:r>
          </a:p>
          <a:p>
            <a:pPr marL="0" indent="0">
              <a:buNone/>
            </a:pPr>
            <a:r>
              <a:rPr lang="en-GB" sz="1200" dirty="0"/>
              <a:t>[Answer] F ≈ 4.7 × 10⁵ N (about 471 kN)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 strip at depth h with height dh feels dF = ρgh × w dh.</a:t>
            </a:r>
          </a:p>
          <a:p>
            <a:pPr marL="0" indent="0">
              <a:buNone/>
            </a:pPr>
            <a:r>
              <a:rPr lang="en-GB" sz="1200" dirty="0"/>
              <a:t>[Step 2] F = ∫₀⁴ ρgwh dh = ½ρgwH² = 0.5 × 1000 × 9.81 × 6.0 × 4.0².</a:t>
            </a:r>
          </a:p>
          <a:p>
            <a:pPr marL="0" indent="0">
              <a:buNone/>
            </a:pPr>
            <a:r>
              <a:rPr lang="en-GB" sz="1200" dirty="0"/>
              <a:t>[Step 3] F = 4905 × 6.0 × 16 = 470 880 N. Check: average pressure ½ρgH = 19 620 Pa on area 24 m² gives the same 470 880 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4.7 × 10⁵ N (about 471 kN)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dam holds back a lake twenty kilometres long. A swimming-pool wall holds back water of the same depth. Which wall is pushed harder, metre for metre of width? There are billions of tonnes of water behind the dam and perhaps fifty behind the pool wall.</a:t>
            </a:r>
          </a:p>
          <a:p>
            <a:pPr marL="0" indent="0">
              <a:buNone/>
            </a:pPr>
            <a:r>
              <a:rPr lang="en-GB" sz="1200" dirty="0"/>
              <a:t>[Answer] Exactly the same. Per metre of width the force is ½ρgH² — depth, and nothing else. How far back the water goes never enters it, because the pressure at any point depends only on the depth of water above that point. A dam is enormous because it is deep and wide, not because its lake is long.</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stratified lake has density ρ(h) = 1000 + 20h kg/m³ at depth h. Find the gauge pressure at 10 m and the mass of water in a vertical column of cross-section 0.20 m² down to that depth (g = 9.81 m/s²).</a:t>
            </a:r>
          </a:p>
          <a:p>
            <a:pPr marL="0" indent="0">
              <a:buNone/>
            </a:pPr>
            <a:r>
              <a:rPr lang="en-GB" sz="1200" dirty="0"/>
              <a:t>[Answer] ΔP ≈ 108 kPa; column mass = 2200 kg</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ΔP = ∫₀¹⁰ ρ(h)g dh = 9.81[1000h + 10h²]₀¹⁰ = 9.81 × (10 000 + 1000) = 9.81 × 11 000 = 107 910 Pa.</a:t>
            </a:r>
          </a:p>
          <a:p>
            <a:pPr marL="0" indent="0">
              <a:buNone/>
            </a:pPr>
            <a:r>
              <a:rPr lang="en-GB" sz="1200" dirty="0"/>
              <a:t>[Step 2] A uniform 1000 kg/m³ lake would give 98 100 Pa — stratification adds ≈ 9.8 kPa.</a:t>
            </a:r>
          </a:p>
          <a:p>
            <a:pPr marL="0" indent="0">
              <a:buNone/>
            </a:pPr>
            <a:r>
              <a:rPr lang="en-GB" sz="1200" dirty="0"/>
              <a:t>[Step 3] Mass: m = ∫ρ dV = A∫₀¹⁰ ρ(h) dh = 0.20 × 11 000 = 2200 kg.</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ΔP ≈ 108 kPa; column mass = 2200 kg</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https://giophysics.com/chapter-13/presentation/?lesson=fluidsCalculus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Fluids calculus treats pressure as the accumulated integral of ρg with depth, and fluid forces as integrals of pressure over a surface.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The force on a dam wall is not bottom pressure times area; integrating the triangular pressure profile gives exactly half of that.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pressure gradient dP/dh = ρg is the derivative form of hydrostatics. Integrate it down through uniform or layered fluids for pressure, integrate ρ dV for mass when density varies, and integrate pressure over strips of a surface for the force on a dam wall or a submerged object.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 a pressure–depth graph the gradient at any depth is ρg there. A uniform fluid gives one straight line; layered fluids give a line that kinks where the density changes.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Pressure at depth H is the area under the ρ(h)g curve from 0 to H. When ρ is constant that area is the rectangle ρgH; when it varies, integrate.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To integrate over a surface or volume, cut it where nothing varies: horizontal strips w dh for a wall, horizontal slices A dh for a column, then let calculus add them.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hyperlink" Target="https://giophysics.com/chapter-13/presentation/?lesson=fluidsCalculu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3/density-relative-density/" TargetMode="External"/><Relationship Id="rId4" Type="http://schemas.openxmlformats.org/officeDocument/2006/relationships/hyperlink" Target="https://giophysics.com/chapter-13/pressure-fluids/" TargetMode="External"/><Relationship Id="rId5" Type="http://schemas.openxmlformats.org/officeDocument/2006/relationships/hyperlink" Target="https://giophysics.com/chapter-13/buoyancy-archimedes-principl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13/presentation/?lesson=fluidsCalculu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13/fluids-calculus/" TargetMode="External"/><Relationship Id="rId4" Type="http://schemas.openxmlformats.org/officeDocument/2006/relationships/hyperlink" Target="https://giophysics.com/chapter-13/presentation/?lesson=fluidsCalculus" TargetMode="External"/><Relationship Id="rId5" Type="http://schemas.openxmlformats.org/officeDocument/2006/relationships/hyperlink" Target="https://giophysics.com/chapter-13/" TargetMode="External"/><Relationship Id="rId6" Type="http://schemas.openxmlformats.org/officeDocument/2006/relationships/hyperlink" Target="https://giophysics.com/downloads/13-7-fluids-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07 · Matter</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Integrate density and depth</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Fluids Calculus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Every rule in this chapter is one calculus statement in disguise: pressure accumulates at the rate ρg per metre of depth, and forces are pressure integrated over a surface.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7 of 7 in Matter</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https://giophysics.com/chapter-13/fluids-calculus/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Pressure gradient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dP/dh = ρg</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derivative form of ΔP = ρgh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fast pressure grows as you descend: every metre of depth adds ρg pascals — about 9.8 kPa per metre in water.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Depth integral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ΔP = ∫₀ᴴ ρ(h)g dh</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Reduces to ρgH when density is constant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Add each thin layer's contribution to the pressure. For layered fluids, integrate piece by piece and add the pieces.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Mass from density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m = ∫ρ dV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dV = A dh for a vertical column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When density varies, slice the volume thinly, weigh each slice as ρ dV, and sum the slices with an integral.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 on a vertical wall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F = ∫₀ᴴ ρgh·w dh = ½ρgwH²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 is the wall width; the profile is a triangle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horizontal strip of a dam feels pressure ρgh on area w dh. Summing the triangle gives average pressure ½ρgH times the wall area.</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Buoyancy from pressure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FB = (Pbottom − Ptop)A = ρf gV</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surface pressure integral recovers Archimedes’ principle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Integrate the pressure pushes over an object's whole surface: the sideways parts cancel and the leftover upward force equals the displaced fluid's weight.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wall and its pressure profile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A vertical dam wall of depth H holds water on its left; horizontal pressure arrows drawn against the wall grow from nothing at the surface to their longest at the base, and one thin horizontal strip of height dh is picked out at depth h." descr="A vertical dam wall of depth H holds water on its left; horizontal pressure arrows drawn against the wall grow from nothing at the surface to their longest at the base, and one thin horizontal strip of height dh is picked out at depth h."/>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vertical dam wall of depth H holds water on its left; horizontal pressure arrows drawn against the wall grow from nothing at the surface to their longest at the base, and one thin horizontal strip of height dh is picked out at depth h.</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force on a dam wall is not bottom pressure times wall area. Gauge pressure grows linearly from zero at the surface, so the wall's average pressure is half the bottom value — exactly what the integral ½ρgwH² states.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Integrate dP/dh = ρg to find the gauge pressure 2.0 m below the surface of fresh water (ρ = 1000 kg/m³, g = 9.81 m/s²).</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Integrate dP/dh = ρg to find the gauge pressure 2.0 m below the surface of fresh water (ρ = 1000 kg/m³, g = 9.81 m/s²).</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ρ is constant, so ΔP = ∫₀² ρg dh = ρg[h]₀².</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1000 × 9.81 × 2.0 = 19 620 Pa.</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ΔP ≈ 19.6 kPa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FLUIDS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Fluids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Density &amp; relative density</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https://giophysics.com/chapter-13/density-relative-density/</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Hydrostatic pressure</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https://giophysics.com/chapter-13/pressure-fluids/</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Buoyant force</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https://giophysics.com/chapter-13/buoyancy-archimedes-principle/</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tank holds 0.50 m of oil (ρ = 800 kg/m³) floating on 1.5 m of water (ρ = 1000 kg/m³). Find the gauge pressure at the bottom (g = 9.81 m/s²).</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tank holds 0.50 m of oil (ρ = 800 kg/m³) floating on 1.5 m of water (ρ = 1000 kg/m³). Find the gauge pressure at the bottom (g = 9.81 m/s²).</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Density is piecewise, so split the integral: ΔP = ∫oil ρg dh + ∫water ρg dh.</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Oil layer: 800 × 9.81 × 0.50 = 3924 Pa.</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Water layer: 1000 × 9.81 × 1.5 = 14 715 Pa; total 3924 + 14 715 = 18 639 Pa.</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ΔP ≈ 18.6 kPa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FLUIDS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Fluids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student finds the force on this wall as (the pressure at its base) × (the area of the wall). What have they actually worked out?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Exactly the right force</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Twice the right force</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Half the right force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vertical dam wall of depth H holds water on its left; horizontal pressure arrows drawn against the wall grow from nothing at the surface to their longest at the base, and one thin horizontal strip of height dh is picked out at depth h." descr="A vertical dam wall of depth H holds water on its left; horizontal pressure arrows drawn against the wall grow from nothing at the surface to their longest at the base, and one thin horizontal strip of height dh is picked out at depth h."/>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vertical dam wall of depth H holds water on its left; horizontal pressure arrows drawn against the wall grow from nothing at the surface to their longest at the base, and one thin horizontal strip of height dh is picked out at depth h.</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Twice the right force</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base pressure ρgH acts along the very bottom of the wall only. Go up and the pressure falls in a straight line to zero at the surface — which is what the shrinking arrows in the drawing show. Using the base value everywhere treats the whole wall as though it sat on the bottom. A straight ramp averages to half its maximum, so the estimate comes out exactly double, and that is where the ½ in ½ρgwH² comes from.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FLUIDS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Fluids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Gauge pressure rises linearly from 0 at the surface to ρgH at the base of a vertical wall. What average pressure acts on the wall?</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ρgH</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½ρgH</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⅓ρgH</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½ρgH</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 linear profile averages to half its maximum, so F = ½ρgH × (wH) = ½ρgwH².</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ρgH is the pressure on the bottom strip alone, and every strip above it feels less than that. Applied to the whole wall it gives an answer exactly twice too large.</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The profile is a straight line from 0 at the surface to ρgH at the base, and a straight line averages to half its maximum — so F = ½ρgH × wH = ½ρgwH².</a:t>
            </a:r>
          </a:p>
        </p:txBody>
      </p:sp>
      <p:sp>
        <p:nvSpPr>
          <p:cNvPr id="12" name="text"/>
          <p:cNvSpPr txBox="1"/>
          <p:nvPr/>
        </p:nvSpPr>
        <p:spPr>
          <a:xfrm>
            <a:off x="558800" y="437007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⅓ is a real number in this problem, but it answers a different question: the resultant acts one third of the way up from the base, at the centroid of the triangle. Where the force acts and how big it is are two separate calculations, and only the size is being asked for here.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FLUIDS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Fluids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reservoir holds fresh water 4.0 m deep against a vertical dam wall 6.0 m wide. Find the total horizontal force on the wall (ρ = 1000 kg/m³, g = 9.81 m/s²).</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reservoir holds fresh water 4.0 m deep against a vertical dam wall 6.0 m wide. Find the total horizontal force on the wall (ρ = 1000 kg/m³, g = 9.81 m/s²).</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strip at depth h with height dh feels dF = ρgh × w dh.</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∫₀⁴ ρgwh dh = ½ρgwH² = 0.5 × 1000 × 9.81 × 6.0 × 4.0².</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4905 × 6.0 × 16 = 470 880 N. Check: average pressure ½ρgH = 19 620 Pa on area 24 m² gives the same 470 880 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4.7 × 10⁵ N (about 471 kN)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FLUIDS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Fluids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800" b="1" i="0" dirty="0">
                <a:solidFill>
                  <a:srgbClr val="102E29"/>
                </a:solidFill>
                <a:latin typeface="Arial"/>
                <a:cs typeface="Arial"/>
              </a:rPr>
              <a:t>A dam holds back a lake twenty kilometres long. A swimming-pool wall holds back water of the same depth. Which wall is pushed harder, metre for metre of width?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There are billions of tonnes of water behind the dam and perhaps fifty behind the pool wall.</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Exactly the same. Per metre of width the force is ½ρgH² — depth, and nothing else. How far back the water goes never enters it, because the pressure at any point depends only on the depth of water above that point. A dam is enormous because it is deep and wide, not because its lake is long.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stratified lake has density ρ(h) = 1000 + 20h kg/m³ at depth h. Find the gauge pressure at 10 m and the mass of water in a vertical column of cross-section 0.20 m² down to that depth (g = 9.81 m/s²).</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stratified lake has density ρ(h) = 1000 + 20h kg/m³ at depth h. Find the gauge pressure at 10 m and the mass of water in a vertical column of cross-section 0.20 m² down to that depth (g = 9.81 m/s²).</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∫₀¹⁰ ρ(h)g dh = 9.81[1000h + 10h²]₀¹⁰ = 9.81 × (10 000 + 1000) = 9.81 × 11 000 = 107 910 Pa.</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uniform 1000 kg/m³ lake would give 98 100 Pa — stratification adds ≈ 9.8 kPa.</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Mass: m = ∫ρ dV = A∫₀¹⁰ ρ(h) dh = 0.20 × 11 000 = 2200 kg.</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ΔP ≈ 108 kPa; column mass = 2200 kg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FLUIDS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Fluids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MATTER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https://giophysics.com/chapter-13/fluids-calculus/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https://giophysics.com/chapter-13/presentation/?lesson=fluidsCalculus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Matter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https://giophysics.com/downloads/13-7-fluids-calculus.pdf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Fluids calculus treats pressure as the accumulated integral of ρg with depth, and fluid forces as integrals of pressure over a surface.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force on a dam wall is not bottom pressure times area; integrating the triangular pressure profile gives exactly half of that.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Integrate density and depth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pressure gradient dP/dh = ρg is the derivative form of hydrostatics. Integrate it down through uniform or layered fluids for pressure, integrate ρ dV for mass when density varies, and integrate pressure over strips of a surface for the force on a dam wall or a submerged object.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Derivative view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 a pressure–depth graph the gradient at any depth is ρg there. A uniform fluid gives one straight line; layered fluids give a line that kinks where the density changes.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Integral view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Pressure at depth H is the area under the ρ(h)g curve from 0 to H. When ρ is constant that area is the rectangle ρgH; when it varies, integrate.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Strips and slices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 integrate over a surface or volume, cut it where nothing varies: horizontal strips w dh for a wall, horizontal slices A dh for a column, then let calculus add them.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FLUIDS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Fluids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Matter — Fluids Calculus</dc:title>
  <dc:subject>Matter</dc:subject>
  <dc:creator>GioPhysics</dc:creator>
  <cp:keywords>lesson, Matter, chapter-13,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