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Matter — Pressure in Solids. Lesson 3 of 7.</a:t>
            </a:r>
          </a:p>
          <a:p>
            <a:pPr marL="0" indent="0">
              <a:buNone/>
            </a:pPr>
            <a:r>
              <a:rPr lang="en-GB" sz="1200" dirty="0"/>
              <a:t>[Intro] The same contact force can be gentle or intense. Contact area determines how concentrated that force becomes.</a:t>
            </a:r>
          </a:p>
          <a:p>
            <a:pPr marL="0" indent="0">
              <a:buNone/>
            </a:pPr>
            <a:r>
              <a:rPr lang="en-GB" sz="1200" dirty="0"/>
              <a:t>[Source] https://giophysics.com/chapter-13/pressure-solids/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Solid pressure: P = F⊥/A</a:t>
            </a:r>
          </a:p>
          <a:p>
            <a:pPr marL="0" indent="0">
              <a:buNone/>
            </a:pPr>
            <a:r>
              <a:rPr lang="en-GB" sz="1200" dirty="0"/>
              <a:t>[In plain English] Pressure is force spread over area — the same push on a smaller area presses harder.</a:t>
            </a:r>
          </a:p>
          <a:p>
            <a:pPr marL="0" indent="0">
              <a:buNone/>
            </a:pPr>
            <a:r>
              <a:rPr lang="en-GB" sz="1200" dirty="0"/>
              <a:t>[Note] F⊥ is the force normal to the surface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Pascal: 1 Pa = 1 N/m²</a:t>
            </a:r>
          </a:p>
          <a:p>
            <a:pPr marL="0" indent="0">
              <a:buNone/>
            </a:pPr>
            <a:r>
              <a:rPr lang="en-GB" sz="1200" dirty="0"/>
              <a:t>[In plain English] One pascal is one newton of force spread over a square metre — a very gentle pressure, hence kPa and MPa.</a:t>
            </a:r>
          </a:p>
          <a:p>
            <a:pPr marL="0" indent="0">
              <a:buNone/>
            </a:pPr>
            <a:r>
              <a:rPr lang="en-GB" sz="1200" dirty="0"/>
              <a:t>[Note] Large everyday pressures are often quoted in kPa or MPa</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Area conversion: 1 cm² = 10⁻⁴ m²</a:t>
            </a:r>
          </a:p>
          <a:p>
            <a:pPr marL="0" indent="0">
              <a:buNone/>
            </a:pPr>
            <a:r>
              <a:rPr lang="en-GB" sz="1200" dirty="0"/>
              <a:t>[In plain English] Converting area squares the length factor: a hundredth of a metre, squared, is a ten-thousandth of a square metre.</a:t>
            </a:r>
          </a:p>
          <a:p>
            <a:pPr marL="0" indent="0">
              <a:buNone/>
            </a:pPr>
            <a:r>
              <a:rPr lang="en-GB" sz="1200" dirty="0"/>
              <a:t>[Note] Square the centimetre-to-metre factor</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The same brick is drawn twice on the same bench, once lying on its long side and once stood on its small end, with the contact width of each marked by a dimension line and the weight arrow drawn from the centre of each.</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Pressure and force are not interchangeable. Two objects can exert the same force yet produce very different pressures because their contact areas differ.</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30 N brick rests on a face measuring 0.10 m × 0.050 m. Find the pressure on the table.</a:t>
            </a:r>
          </a:p>
          <a:p>
            <a:pPr marL="0" indent="0">
              <a:buNone/>
            </a:pPr>
            <a:r>
              <a:rPr lang="en-GB" sz="1200" dirty="0"/>
              <a:t>[Answer] P = 6.0 kPa</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 = 0.005 m².</a:t>
            </a:r>
          </a:p>
          <a:p>
            <a:pPr marL="0" indent="0">
              <a:buNone/>
            </a:pPr>
            <a:r>
              <a:rPr lang="en-GB" sz="1200" dirty="0"/>
              <a:t>[Step 2] P = F/A = 30 ÷ 0.005 = 6000 Pa.</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P = 6.0 kPa</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600 N crate rests on a horizontal face of area 0.030 m². Find the average pressure on the floor.</a:t>
            </a:r>
          </a:p>
          <a:p>
            <a:pPr marL="0" indent="0">
              <a:buNone/>
            </a:pPr>
            <a:r>
              <a:rPr lang="en-GB" sz="1200" dirty="0"/>
              <a:t>[Answer] P = 2.0 × 10⁴ Pa = 20 kPa</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At rest with no other vertical forces, the normal contact force is 600 N.</a:t>
            </a:r>
          </a:p>
          <a:p>
            <a:pPr marL="0" indent="0">
              <a:buNone/>
            </a:pPr>
            <a:r>
              <a:rPr lang="en-GB" sz="1200" dirty="0"/>
              <a:t>[Step 2] P = F⊥/A = 600 ÷ 0.030.</a:t>
            </a:r>
          </a:p>
          <a:p>
            <a:pPr marL="0" indent="0">
              <a:buNone/>
            </a:pPr>
            <a:r>
              <a:rPr lang="en-GB" sz="1200" dirty="0"/>
              <a:t>[Step 3] Express the result in Pa, then divide by 1000 for kPa.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Newton’s laws; Weight &amp; normal force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P = 2.0 × 10⁴ Pa = 20 kPa</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same brick, laid flat and then stood on its end. Compared with lying flat, what does standing on end change?</a:t>
            </a:r>
          </a:p>
          <a:p>
            <a:pPr marL="0" indent="0">
              <a:buNone/>
            </a:pPr>
            <a:r>
              <a:rPr lang="en-GB" sz="1200" dirty="0"/>
              <a:t>[Options] A Both the force on the bench and the pressure — it presses down harder   B The pressure only; the force on the bench is the brick's weight either way   C Neither — it is the same brick</a:t>
            </a:r>
          </a:p>
          <a:p>
            <a:pPr marL="0" indent="0">
              <a:buNone/>
            </a:pPr>
            <a:r>
              <a:rPr lang="en-GB" sz="1200" dirty="0"/>
              <a:t>[Figure] The same brick is drawn twice on the same bench, once lying on its long side and once stood on its small end, with the contact width of each marked by a dimension line and the weight arrow drawn from the centre of each.</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pressure only; the force on the bench is the brick's weight either way. Nothing has been added to the brick or taken from it, so the force pressing on the bench is its weight in both positions. What changed is the area carrying that weight: the end face is a small fraction of the side face, so P = F/A goes up by exactly the ratio of the two areas. Two quantities, one of them unchanged — which is why they need different names.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block is turned so its contact area doubles while its weight stays constant. What happens to the pressure?</a:t>
            </a:r>
          </a:p>
          <a:p>
            <a:pPr marL="0" indent="0">
              <a:buNone/>
            </a:pPr>
            <a:r>
              <a:rPr lang="en-GB" sz="1200" dirty="0"/>
              <a:t>[Options] A It halves   B It stays constant   C It doubles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block is turned so its contact area doubles while its weight stays constant. What happens to the pressure?</a:t>
            </a:r>
          </a:p>
          <a:p>
            <a:pPr marL="0" indent="0">
              <a:buNone/>
            </a:pPr>
            <a:r>
              <a:rPr lang="en-GB" sz="1200" dirty="0"/>
              <a:t>[Option by option] A: Correct. Area sits underneath in P = F/A, so twice as much of it gives half the pressure — the same push shared out over twice as many square metres.  B: This is true of the force. The block's weight has not changed by being turned over, and that constancy is easy to carry across to the pressure. But pressure is force per square metre, and the number of square metres has just doubled.  C: The right factor of two, in the wrong direction. Doubling the area would double the pressure only if A were on top; it is underneath, so it does the opposite. Snowshoes are built on precisely this.</a:t>
            </a:r>
          </a:p>
          <a:p>
            <a:pPr marL="0" indent="0">
              <a:buNone/>
            </a:pPr>
            <a:r>
              <a:rPr lang="en-GB" sz="1200" dirty="0"/>
              <a:t>[Answer] A — It halves</a:t>
            </a:r>
          </a:p>
          <a:p>
            <a:pPr marL="0" indent="0">
              <a:buNone/>
            </a:pPr>
            <a:r>
              <a:rPr lang="en-GB" sz="1200" dirty="0"/>
              <a:t>[Why] P = F/A, so doubling A with the same F halves P.</a:t>
            </a:r>
          </a:p>
          <a:p>
            <a:pPr marL="0" indent="0">
              <a:buNone/>
            </a:pPr>
            <a:r>
              <a:rPr lang="en-GB" sz="1200" dirty="0"/>
              <a:t>[Reveal] One click for the answer, then one for the reason.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55 kg skater stands on two blades, each 30 cm × 4.0 mm. Find the pressure under the blades in kPa and compare with standing in shoes of total area 0.040 m².</a:t>
            </a:r>
          </a:p>
          <a:p>
            <a:pPr marL="0" indent="0">
              <a:buNone/>
            </a:pPr>
            <a:r>
              <a:rPr lang="en-GB" sz="1200" dirty="0"/>
              <a:t>[Answer] ≈ 225 kPa on blades vs ≈ 13 kPa in shoes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Blade area = 2 × 0.30 × 0.004 = 2.4 × 10⁻³ m²; W = 55 × 9.81 ≈ 540 N.</a:t>
            </a:r>
          </a:p>
          <a:p>
            <a:pPr marL="0" indent="0">
              <a:buNone/>
            </a:pPr>
            <a:r>
              <a:rPr lang="en-GB" sz="1200" dirty="0"/>
              <a:t>[Step 2] P(blades) = 540 ÷ 2.4 × 10⁻³ ≈ 225 kPa.</a:t>
            </a:r>
          </a:p>
          <a:p>
            <a:pPr marL="0" indent="0">
              <a:buNone/>
            </a:pPr>
            <a:r>
              <a:rPr lang="en-GB" sz="1200" dirty="0"/>
              <a:t>[Step 3] P(shoes) = 540 ÷ 0.040 ≈ 13.5 kPa — the blades press ~17× harder, enough to aid the ice's slipperiness.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225 kPa on blades vs ≈ 13 kPa in shoes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drawing pin is pushed with 10 N. The head has area 1.0 cm², the point 0.10 mm². Find both pressures and explain how the pin 'amplifies' pressure without amplifying force.</a:t>
            </a:r>
          </a:p>
          <a:p>
            <a:pPr marL="0" indent="0">
              <a:buNone/>
            </a:pPr>
            <a:r>
              <a:rPr lang="en-GB" sz="1200" dirty="0"/>
              <a:t>[Answer] 0.1 MPa at the head, 100 MPa at the point — same 10 N force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Head: P = 10 ÷ 1.0 × 10⁻⁴ = 1.0 × 10⁵ Pa — thumb-safe.</a:t>
            </a:r>
          </a:p>
          <a:p>
            <a:pPr marL="0" indent="0">
              <a:buNone/>
            </a:pPr>
            <a:r>
              <a:rPr lang="en-GB" sz="1200" dirty="0"/>
              <a:t>[Step 2] Point: P = 10 ÷ 1.0 × 10⁻⁷ = 1.0 × 10⁸ Pa — a thousand times more.</a:t>
            </a:r>
          </a:p>
          <a:p>
            <a:pPr marL="0" indent="0">
              <a:buNone/>
            </a:pPr>
            <a:r>
              <a:rPr lang="en-GB" sz="1200" dirty="0"/>
              <a:t>[Step 3] The same force acts at both ends; only the area changes, so pressure (not force) is what the geometry transforms.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woman in stiletto heels dents a wooden floor that an elephant walks across without leaving a mark. Who presses harder? The elephant weighs about sixty times what she does, and it has four feet on the floor to her two.</a:t>
            </a:r>
          </a:p>
          <a:p>
            <a:pPr marL="0" indent="0">
              <a:buNone/>
            </a:pPr>
            <a:r>
              <a:rPr lang="en-GB" sz="1200" dirty="0"/>
              <a:t>[Answer] She does, by something like fifty times. The elephant's weight arrives through feet the size of dinner plates; hers arrives through two heels the size of postage stamps. Force is what the scales read. Pressure is what the floor feels, and they are different questions with different answers.</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0.1 MPa at the head, 100 MPa at the point — same 10 N force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https://giophysics.com/chapter-13/presentation/?lesson=solidPressure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Solid pressure is the perpendicular contact force divided by the area over which that force acts.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wide backpack strap produces less pressure on your shoulder than a narrow strap carrying the same load.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Pressure is perpendicular force per contact area. Increase the normal force and pressure rises; spread the same force over a larger area and pressure falls. Always convert area to square metres before reporting pascals.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Area means the actual surface over which the perpendicular force is transmitted—not the object's total surface area.</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An angled force contributes F cos θ when θ is measured from the surface normal.</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Snowshoes and wide tyres reduce pressure; a needle or sharp blade increases it by reducing area.</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13/presentation/?lesson=solidPressure"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3/newtons-laws-of-motion/" TargetMode="External"/><Relationship Id="rId4" Type="http://schemas.openxmlformats.org/officeDocument/2006/relationships/hyperlink" Target="https://giophysics.com/chapter-3/applied-weight-normal-forc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hyperlink" Target="https://giophysics.com/chapter-13/presentation/?lesson=solidPressure"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13/pressure-fluids/" TargetMode="External"/><Relationship Id="rId4" Type="http://schemas.openxmlformats.org/officeDocument/2006/relationships/hyperlink" Target="https://giophysics.com/chapter-13/pressure-solids/" TargetMode="External"/><Relationship Id="rId5" Type="http://schemas.openxmlformats.org/officeDocument/2006/relationships/hyperlink" Target="https://giophysics.com/chapter-13/presentation/?lesson=solidPressure" TargetMode="External"/><Relationship Id="rId6" Type="http://schemas.openxmlformats.org/officeDocument/2006/relationships/hyperlink" Target="https://giophysics.com/chapter-13/" TargetMode="External"/><Relationship Id="rId7" Type="http://schemas.openxmlformats.org/officeDocument/2006/relationships/hyperlink" Target="https://giophysics.com/downloads/13-3-pressure-solid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07 · Matter</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Distribute a perpendicular force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Pressure in Solids</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The same contact force can be gentle or intense. Contact area determines how concentrated that force becomes.</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3 of 7 in Matter</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https://giophysics.com/chapter-13/pressure-solids/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Solid pressure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P = F⊥/A</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 is the force normal to the surface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Pressure is force spread over area — the same push on a smaller area presses harder.</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Pascal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1 Pa = 1 N/m²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Large everyday pressures are often quoted in kPa or MPa</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One pascal is one newton of force spread over a square metre — a very gentle pressure, hence kPa and MPa.</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Area conversion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1 cm² = 10⁻⁴ m²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Square the centimetre-to-metre factor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Converting area squares the length factor: a hundredth of a metre, squared, is a ten-thousandth of a square metre.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brick, two ways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809260" y="1854200"/>
            <a:ext cx="6573479" cy="3600450"/>
          </a:xfrm>
          <a:prstGeom prst="rect">
            <a:avLst/>
          </a:prstGeom>
          <a:solidFill>
            <a:srgbClr val="FFFFFF"/>
          </a:solidFill>
          <a:ln w="9525">
            <a:solidFill>
              <a:srgbClr val="C6C8BB"/>
            </a:solidFill>
          </a:ln>
        </p:spPr>
      </p:sp>
      <p:pic>
        <p:nvPicPr>
          <p:cNvPr id="7" name="The same brick is drawn twice on the same bench, once lying on its long side and once stood on its small end, with the contact width of each marked by a dimension line and the weight arrow drawn from the centre of each." descr="The same brick is drawn twice on the same bench, once lying on its long side and once stood on its small end, with the contact width of each marked by a dimension line and the weight arrow drawn from the centre of each."/>
          <p:cNvPicPr>
            <a:picLocks noChangeAspect="1"/>
          </p:cNvPicPr>
          <p:nvPr/>
        </p:nvPicPr>
        <p:blipFill>
          <a:blip r:embed="rId3"/>
          <a:stretch>
            <a:fillRect/>
          </a:stretch>
        </p:blipFill>
        <p:spPr>
          <a:xfrm>
            <a:off x="2923560" y="1968500"/>
            <a:ext cx="6344879"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brick is drawn twice on the same bench, once lying on its long side and once stood on its small end, with the contact width of each marked by a dimension line and the weight arrow drawn from the centre of each.</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Pressure and force are not interchangeable. Two objects can exert the same force yet produce very different pressures because their contact areas differ.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30 N brick rests on a face measuring 0.10 m × 0.050 m. Find the pressure on the table.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30 N brick rests on a face measuring 0.10 m × 0.050 m. Find the pressure on the table.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 0.005 m².</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F/A = 30 ÷ 0.005 = 6000 Pa.</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P = 6.0 kPa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PRESSURE IN SOLIDS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Pressure in Solids.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600 N crate rests on a horizontal face of area 0.030 m². Find the average pressure on the floor.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600 N crate rests on a horizontal face of area 0.030 m². Find the average pressure on the floor.</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At rest with no other vertical forces, the normal contact force is 600 N.</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 = F⊥/A = 600 ÷ 0.030.</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Express the result in Pa, then divide by 1000 for kPa.</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Newton’s laws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https://giophysics.com/chapter-3/newtons-laws-of-motion/</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Weight &amp; normal force</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https://giophysics.com/chapter-3/applied-weight-normal-forces/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P = 2.0 × 10⁴ Pa = 20 kPa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PRESSURE IN SOLIDS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Pressure in Solids.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same brick, laid flat and then stood on its end. Compared with lying flat, what does standing on end change?</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Both the force on the bench and the pressure — it presses down harder</a:t>
            </a:r>
          </a:p>
        </p:txBody>
      </p:sp>
      <p:sp>
        <p:nvSpPr>
          <p:cNvPr id="8" name="text"/>
          <p:cNvSpPr txBox="1"/>
          <p:nvPr/>
        </p:nvSpPr>
        <p:spPr>
          <a:xfrm>
            <a:off x="558800" y="34937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pressure only; the force on the bench is the brick's weight either way</a:t>
            </a:r>
          </a:p>
        </p:txBody>
      </p:sp>
      <p:sp>
        <p:nvSpPr>
          <p:cNvPr id="9" name="text"/>
          <p:cNvSpPr txBox="1"/>
          <p:nvPr/>
        </p:nvSpPr>
        <p:spPr>
          <a:xfrm>
            <a:off x="558800" y="40398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Neither — it is the same brick</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The same brick is drawn twice on the same bench, once lying on its long side and once stood on its small end, with the contact width of each marked by a dimension line and the weight arrow drawn from the centre of each." descr="The same brick is drawn twice on the same bench, once lying on its long side and once stood on its small end, with the contact width of each marked by a dimension line and the weight arrow drawn from the centre of each."/>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same brick is drawn twice on the same bench, once lying on its long side and once stood on its small end, with the contact width of each marked by a dimension line and the weight arrow drawn from the centre of each.</a:t>
            </a:r>
          </a:p>
        </p:txBody>
      </p:sp>
      <p:sp>
        <p:nvSpPr>
          <p:cNvPr id="13"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2879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pressure only; the force on the bench is the brick's weight either way</a:t>
            </a:r>
          </a:p>
        </p:txBody>
      </p:sp>
      <p:sp>
        <p:nvSpPr>
          <p:cNvPr id="7" name="text"/>
          <p:cNvSpPr txBox="1"/>
          <p:nvPr/>
        </p:nvSpPr>
        <p:spPr>
          <a:xfrm>
            <a:off x="558800" y="342221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62985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Nothing has been added to the brick or taken from it, so the force pressing on the bench is its weight in both positions. What changed is the area carrying that weight: the end face is a small fraction of the side face, so P = F/A goes up by exactly the ratio of the two areas. Two quantities, one of them unchanged — which is why they need different names.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PRESSURE IN SOLIDS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Pressure in Solids.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block is turned so its contact area doubles while its weight stays constant. What happens to the pressure?</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halves</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stays constant</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It doubles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It halves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P = F/A, so doubling A with the same F halves P.</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Area sits underneath in P = F/A, so twice as much of it gives half the pressure — the same push shared out over twice as many square metres.</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This is true of the force. The block's weight has not changed by being turned over, and that constancy is easy to carry across to the pressure. But pressure is force per square metre, and the number of square metres has just doubled.</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The right factor of two, in the wrong direction. Doubling the area would double the pressure only if A were on top; it is underneath, so it does the opposite. Snowshoes are built on precisely this.</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PRESSURE IN SOLIDS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Pressure in Solids.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55 kg skater stands on two blades, each 30 cm × 4.0 mm. Find the pressure under the blades in kPa and compare with standing in shoes of total area 0.040 m².</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55 kg skater stands on two blades, each 30 cm × 4.0 mm. Find the pressure under the blades in kPa and compare with standing in shoes of total area 0.040 m².</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Blade area = 2 × 0.30 × 0.004 = 2.4 × 10⁻³ m²; W = 55 × 9.81 ≈ 540 N.</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P(blades) = 540 ÷ 2.4 × 10⁻³ ≈ 225 kPa.</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P(shoes) = 540 ÷ 0.040 ≈ 13.5 kPa — the blades press ~17× harder, enough to aid the ice's slipperiness.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225 kPa on blades vs ≈ 13 kPa in shoes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PRESSURE IN SOLIDS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Pressure in Solids.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drawing pin is pushed with 10 N. The head has area 1.0 cm², the point 0.10 mm². Find both pressures and explain how the pin 'amplifies' pressure without amplifying force.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drawing pin is pushed with 10 N. The head has area 1.0 cm², the point 0.10 mm². Find both pressures and explain how the pin 'amplifies' pressure without amplifying force.</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Head: P = 10 ÷ 1.0 × 10⁻⁴ = 1.0 × 10⁵ Pa — thumb-safe.</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Point: P = 10 ÷ 1.0 × 10⁻⁷ = 1.0 × 10⁸ Pa — a thousand times more.</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same force acts at both ends; only the area changes, so pressure (not force) is what the geometry transforms.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woman in stiletto heels dents a wooden floor that an elephant walks across without leaving a mark. Who presses harder?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925152"/>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elephant weighs about sixty times what she does, and it has four feet on the floor to her two.</a:t>
            </a:r>
          </a:p>
        </p:txBody>
      </p:sp>
      <p:sp>
        <p:nvSpPr>
          <p:cNvPr id="7" name="text"/>
          <p:cNvSpPr txBox="1"/>
          <p:nvPr/>
        </p:nvSpPr>
        <p:spPr>
          <a:xfrm>
            <a:off x="558800" y="338362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59126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She does, by something like fifty times. The elephant's weight arrives through feet the size of dinner plates; hers arrives through two heels the size of postage stamps. Force is what the scales read. Pressure is what the floor feels, and they are different questions with different answers.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0.1 MPa at the head, 100 MPa at the point — same 10 N force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MATTER  ·  PRESSURE IN SOLIDS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Matter — Pressure in Solids.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MATTER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7.4 Pressure in Fluids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https://giophysics.com/chapter-13/pressure-fluids/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https://giophysics.com/chapter-13/pressure-solids/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https://giophysics.com/chapter-13/presentation/?lesson=solidPressure</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Matter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https://giophysics.com/downloads/13-3-pressure-solids.pdf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Solid pressure is the perpendicular contact force divided by the area over which that force acts.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wide backpack strap produces less pressure on your shoulder than a narrow strap carrying the same load.</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Distribute a perpendicular force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Pressure is perpendicular force per contact area. Increase the normal force and pressure rises; spread the same force over a larger area and pressure falls. Always convert area to square metres before reporting pascals.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Identify the contact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Area means the actual surface over which the perpendicular force is transmitted—not the object's total surface area.</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Use the normal component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An angled force contributes F cos θ when θ is measured from the surface normal.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Engineer the area</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Snowshoes and wide tyres reduce pressure; a needle or sharp blade increases it by reducing area.</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MATTER  ·  PRESSURE IN SOLIDS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Matter — Pressure in Solids.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Matter — Pressure in Solids</dc:title>
  <dc:subject>Matter</dc:subject>
  <dc:creator>GioPhysics</dc:creator>
  <cp:keywords>lesson, Matter, chapter-13,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