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Solid Deformation — Elastic, Plastic, Brittle &amp; Ductile Behaviour. Lesson 5 of 7.</a:t>
            </a:r>
          </a:p>
          <a:p>
            <a:pPr marL="0" indent="0">
              <a:buNone/>
            </a:pPr>
            <a:r>
              <a:rPr lang="en-GB" sz="1200" dirty="0"/>
              <a:t>[Intro] Compare recovery, permanent deformation, sudden fracture, large plastic strain, and rubber hysteresis without confusing stiffness with strength.</a:t>
            </a:r>
          </a:p>
          <a:p>
            <a:pPr marL="0" indent="0">
              <a:buNone/>
            </a:pPr>
            <a:r>
              <a:rPr lang="en-GB" sz="1200" dirty="0"/>
              <a:t>[Source] https://giophysics.com/chapter-14/elastic-plastic-brittle-ductile-behaviour/</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Plastic strain: εₚ &gt; 0 after unload</a:t>
            </a:r>
          </a:p>
          <a:p>
            <a:pPr marL="0" indent="0">
              <a:buNone/>
            </a:pPr>
            <a:r>
              <a:rPr lang="en-GB" sz="1200" dirty="0"/>
              <a:t>[In plain English] Plastic means it keeps a permanent stretch after the load is removed — the shape change stays.</a:t>
            </a:r>
          </a:p>
          <a:p>
            <a:pPr marL="0" indent="0">
              <a:buNone/>
            </a:pPr>
            <a:r>
              <a:rPr lang="en-GB" sz="1200" dirty="0"/>
              <a:t>[Note] Permanent change of shape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Hysteresis loss: Δu = ∮ σ dε</a:t>
            </a:r>
          </a:p>
          <a:p>
            <a:pPr marL="0" indent="0">
              <a:buNone/>
            </a:pPr>
            <a:r>
              <a:rPr lang="en-GB" sz="1200" dirty="0"/>
              <a:t>[In plain English] Load a material and unload it: if the two graph paths differ, the loop between them is energy lost as heat each cycle — how rubber warms up.</a:t>
            </a:r>
          </a:p>
          <a:p>
            <a:pPr marL="0" indent="0">
              <a:buNone/>
            </a:pPr>
            <a:r>
              <a:rPr lang="en-GB" sz="1200" dirty="0"/>
              <a:t>[Note] Loop area becomes internal energy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stress–strain curves on one pair of axes. The brittle one is steep and stops abruptly at a fracture cross, high up the stress axis and very early along the strain axis. The ductile one rises less steeply, bends over into a long plateau and ends at a fracture cross far to the right at a lower stress.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Elastic does not mean linear. Rubber can be elastic—returning close to its original shape—while its force–extension graph is strongly curved.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wire is stretched within its elastic limit and released. What happens to its length and the energy stored?</a:t>
            </a:r>
          </a:p>
          <a:p>
            <a:pPr marL="0" indent="0">
              <a:buNone/>
            </a:pPr>
            <a:r>
              <a:rPr lang="en-GB" sz="1200" dirty="0"/>
              <a:t>[Answer] Returns to original length; energy fully recovered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Elastic behaviour: it returns exactly to its natural length.</a:t>
            </a:r>
          </a:p>
          <a:p>
            <a:pPr marL="0" indent="0">
              <a:buNone/>
            </a:pPr>
            <a:r>
              <a:rPr lang="en-GB" sz="1200" dirty="0"/>
              <a:t>[Step 2] The stored elastic energy is fully recovered.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Returns to original length; energy fully recovered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rubber sample receives 12 J during loading and returns 8 J during unloading. Find the dissipated energy.</a:t>
            </a:r>
          </a:p>
          <a:p>
            <a:pPr marL="0" indent="0">
              <a:buNone/>
            </a:pPr>
            <a:r>
              <a:rPr lang="en-GB" sz="1200" dirty="0"/>
              <a:t>[Answer] 4 J becomes internal energy</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Energy supplied on loading = 12 J.</a:t>
            </a:r>
          </a:p>
          <a:p>
            <a:pPr marL="0" indent="0">
              <a:buNone/>
            </a:pPr>
            <a:r>
              <a:rPr lang="en-GB" sz="1200" dirty="0"/>
              <a:t>[Step 2] Mechanical energy returned = 8 J.</a:t>
            </a:r>
          </a:p>
          <a:p>
            <a:pPr marL="0" indent="0">
              <a:buNone/>
            </a:pPr>
            <a:r>
              <a:rPr lang="en-GB" sz="1200" dirty="0"/>
              <a:t>[Step 3] Dissipated energy = 12 − 8.</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4 J becomes internal energy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rubber band springs straight back to its original length. Does it obey Hooke's law? Stretch one between your fingers and let go — nothing about it looks permanent.</a:t>
            </a:r>
          </a:p>
          <a:p>
            <a:pPr marL="0" indent="0">
              <a:buNone/>
            </a:pPr>
            <a:r>
              <a:rPr lang="en-GB" sz="1200" dirty="0"/>
              <a:t>[Answer] It does not. It is elastic, because elastic only means that it recovers. Hooke's law is a much stronger claim — that force is proportional to extension — and rubber's force–extension graph is a pronounced curve. Elastic and linear are two different properties, and rubber has only one of them.</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permanent strain is not a difference at all — it is simply where the specimen ends up once the stress is back to zero, read straight off the axis as 0.005. Subtracting feels like the more sophisticated move, which is exactly why it gets done.</a:t>
            </a:r>
          </a:p>
          <a:p>
            <a:pPr marL="0" indent="0">
              <a:buNone/>
            </a:pPr>
            <a:r>
              <a:rPr lang="en-GB" sz="1200" dirty="0"/>
              <a:t>[It should say] The permanent strain is 0.005 — the strain the sample is left holding at zero stress.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Equal volumes of these two materials are pulled to destruction. Which absorbs more energy on the way?</a:t>
            </a:r>
          </a:p>
          <a:p>
            <a:pPr marL="0" indent="0">
              <a:buNone/>
            </a:pPr>
            <a:r>
              <a:rPr lang="en-GB" sz="1200" dirty="0"/>
              <a:t>[Options] A The brittle one — its curve reaches a far higher stress   B The ductile one   C The same: both were broken by the same testing machine</a:t>
            </a:r>
          </a:p>
          <a:p>
            <a:pPr marL="0" indent="0">
              <a:buNone/>
            </a:pPr>
            <a:r>
              <a:rPr lang="en-GB" sz="1200" dirty="0"/>
              <a:t>[Figure] Two stress–strain curves on one pair of axes. The brittle one is steep and stops abruptly at a fracture cross, high up the stress axis and very early along the strain axis. The ductile one rises less steeply, bends over into a long plateau and ends at a fracture cross far to the right at a lower stress.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ductile one. Energy per unit volume is the area under the curve, not the height of it. The brittle curve is tall and almost without width; the ductile one is lower but runs right across the strain axis, and its area is much the larger. That is the whole difference between strong and tough.</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What does the area inside a rubber loading–unloading loop represent?</a:t>
            </a:r>
          </a:p>
          <a:p>
            <a:pPr marL="0" indent="0">
              <a:buNone/>
            </a:pPr>
            <a:r>
              <a:rPr lang="en-GB" sz="1200" dirty="0"/>
              <a:t>[Figure] Force against extension for a rubber sample. The loading path curves up gently and then steeply to the top point; the unloading path comes back to the origin along a separate, lower curve, and each path carries an arrow showing the direction it is travelled in.</a:t>
            </a:r>
          </a:p>
          <a:p>
            <a:pPr marL="0" indent="0">
              <a:buNone/>
            </a:pPr>
            <a:r>
              <a:rPr lang="en-GB" sz="1200" dirty="0"/>
              <a:t>[Options] A Energy dissipated as internal energy   B Young modulus   C Permanent extension only</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What does the area inside a rubber loading–unloading loop represent?</a:t>
            </a:r>
          </a:p>
          <a:p>
            <a:pPr marL="0" indent="0">
              <a:buNone/>
            </a:pPr>
            <a:r>
              <a:rPr lang="en-GB" sz="1200" dirty="0"/>
              <a:t>[Option by option] A: Right. Loading put more work in than unloading gave back, and the difference is the area enclosed by the loop. It ends up as internal energy, which is why worked rubber warms up.  B: Young modulus is a gradient, not an area — and rubber's curved graph has no single gradient to read anyway. Reach for E only where the line is straight.  C: Permanent extension is a distance along the extension axis, and a rubber band that comes back to its original length has none of it. Its loop still encloses an area, so the two ideas must be separate.</a:t>
            </a:r>
          </a:p>
          <a:p>
            <a:pPr marL="0" indent="0">
              <a:buNone/>
            </a:pPr>
            <a:r>
              <a:rPr lang="en-GB" sz="1200" dirty="0"/>
              <a:t>[Answer] A — Energy dissipated as internal energy</a:t>
            </a:r>
          </a:p>
          <a:p>
            <a:pPr marL="0" indent="0">
              <a:buNone/>
            </a:pPr>
            <a:r>
              <a:rPr lang="en-GB" sz="1200" dirty="0"/>
              <a:t>[Why] Loading work exceeds unloading work; their difference is the hysteresis-loop area and becomes internal energy, often warming the rubber.</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metal specimen is loaded to a strain of 0.008 and unloaded; the unload line, parallel to the elastic line, reaches zero stress at strain 0.005. Identify the permanent strain and the elastic recovery.</a:t>
            </a:r>
          </a:p>
          <a:p>
            <a:pPr marL="0" indent="0">
              <a:buNone/>
            </a:pPr>
            <a:r>
              <a:rPr lang="en-GB" sz="1200" dirty="0"/>
              <a:t>[Answer] Plastic strain 0.005; elastic recovery 0.003</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Permanent (plastic) strain = where unloading ends: 0.005.</a:t>
            </a:r>
          </a:p>
          <a:p>
            <a:pPr marL="0" indent="0">
              <a:buNone/>
            </a:pPr>
            <a:r>
              <a:rPr lang="en-GB" sz="1200" dirty="0"/>
              <a:t>[Step 2] Elastic recovery = 0.008 − 0.005 = 0.003.</a:t>
            </a:r>
          </a:p>
          <a:p>
            <a:pPr marL="0" indent="0">
              <a:buNone/>
            </a:pPr>
            <a:r>
              <a:rPr lang="en-GB" sz="1200" dirty="0"/>
              <a:t>[Step 3] The unload line's parallel slope confirms E is unchanged by yielding.</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Plastic strain 0.005; elastic recovery 0.003</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rubber band's loading curve stores 15 J; its unloading curve returns 11 J. Where did 4 J go, what is the loop called, and why do car tyres get hot?</a:t>
            </a:r>
          </a:p>
          <a:p>
            <a:pPr marL="0" indent="0">
              <a:buNone/>
            </a:pPr>
            <a:r>
              <a:rPr lang="en-GB" sz="1200" dirty="0"/>
              <a:t>[Answer] 4 J lost as heat per cycle (hysteresis) — the same physics warms flexing tyres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4 J between the curves — the hysteresis loop — became internal heating of the rubber.</a:t>
            </a:r>
          </a:p>
          <a:p>
            <a:pPr marL="0" indent="0">
              <a:buNone/>
            </a:pPr>
            <a:r>
              <a:rPr lang="en-GB" sz="1200" dirty="0"/>
              <a:t>[Step 2] Every load–unload cycle dissipates the loop's area.</a:t>
            </a:r>
          </a:p>
          <a:p>
            <a:pPr marL="0" indent="0">
              <a:buNone/>
            </a:pPr>
            <a:r>
              <a:rPr lang="en-GB" sz="1200" dirty="0"/>
              <a:t>[Step 3] A rolling tyre flexes cyclically many times per second, so hysteresis continuously pumps heat into it.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Elastic deformation reverses when a load is removed; plastic deformation remains. Brittle materials break with little plastic change, while ductile materials deform substantially first.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4 J lost as heat per cycle (hysteresis) — the same physics warms flexing tyres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https://giophysics.com/chapter-14/presentation/?lesson=behaviour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lightly stretched elastic band returns to its length, a bent paperclip stays bent, glass fractures with little bending, and copper wire stretches noticeably before breaking.</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Elastic describes recovery after unloading; plastic describes permanent deformation. Brittle materials fracture with little plastic strain, whereas ductile materials deform substantially first. Rubber is elastic over large strains but follows different loading and unloading paths, dissipating the hysteresis-loop area as internal energy.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Glass and cast iron can stay nearly elastic until sudden fracture, absorbing relatively little energy.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Many metals yield and stretch plastically, providing warning and absorbing energy before fracture.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Rubber can recover after large nonlinear strain, but the unloading path returns less mechanical energy than loading supplied.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Elastic recovery: final strain → 0</a:t>
            </a:r>
          </a:p>
          <a:p>
            <a:pPr marL="0" indent="0">
              <a:buNone/>
            </a:pPr>
            <a:r>
              <a:rPr lang="en-GB" sz="1200" dirty="0"/>
              <a:t>[In plain English] Elastic means it springs back completely once the load is removed.</a:t>
            </a:r>
          </a:p>
          <a:p>
            <a:pPr marL="0" indent="0">
              <a:buNone/>
            </a:pPr>
            <a:r>
              <a:rPr lang="en-GB" sz="1200" dirty="0"/>
              <a:t>[Note] When unloaded within the elastic range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14/presentation/?lesson=behaviour"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14/presentation/?lesson=behaviour"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14/presentation/?lesson=behaviour"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4/material-selection-deformation-modelling/" TargetMode="External"/><Relationship Id="rId4" Type="http://schemas.openxmlformats.org/officeDocument/2006/relationships/hyperlink" Target="https://giophysics.com/chapter-14/elastic-plastic-brittle-ductile-behaviour/" TargetMode="External"/><Relationship Id="rId5" Type="http://schemas.openxmlformats.org/officeDocument/2006/relationships/hyperlink" Target="https://giophysics.com/chapter-14/presentation/?lesson=behaviour" TargetMode="External"/><Relationship Id="rId6" Type="http://schemas.openxmlformats.org/officeDocument/2006/relationships/hyperlink" Target="https://giophysics.com/chapter-14/" TargetMode="External"/><Relationship Id="rId7" Type="http://schemas.openxmlformats.org/officeDocument/2006/relationships/hyperlink" Target="https://giophysics.com/downloads/14-5-elastic-plastic-brittle-ductile-behaviour.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08 · Solid Deformation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Classify the response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Elastic, Plastic, Brittle &amp; Ductile Behaviour</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Compare recovery, permanent deformation, sudden fracture, large plastic strain, and rubber hysteresis without confusing stiffness with strength.</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7 in Solid Deformation</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https://giophysics.com/chapter-14/elastic-plastic-brittle-ductile-behaviour/</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Plastic strain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εₚ &gt; 0 after unload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Permanent change of shape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Plastic means it keeps a permanent stretch after the load is removed — the shape change stays.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Hysteresis loss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Δu = ∮ σ dε</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Loop area becomes internal energy</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Load a material and unload it: if the two graph paths differ, the loop between them is energy lost as heat each cycle — how rubber warms up.</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Brittle beside ductile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Two stress–strain curves on one pair of axes. The brittle one is steep and stops abruptly at a fracture cross, high up the stress axis and very early along the strain axis. The ductile one rises less steeply, bends over into a long plateau and ends at a fracture cross far to the right at a lower stress." descr="Two stress–strain curves on one pair of axes. The brittle one is steep and stops abruptly at a fracture cross, high up the stress axis and very early along the strain axis. The ductile one rises less steeply, bends over into a long plateau and ends at a fracture cross far to the right at a lower stress."/>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stress–strain curves on one pair of axes. The brittle one is steep and stops abruptly at a fracture cross, high up the stress axis and very early along the strain axis. The ductile one rises less steeply, bends over into a long plateau and ends at a fracture cross far to the right at a lower stress.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Elastic does not mean linear. Rubber can be elastic—returning close to its original shape—while its force–extension graph is strongly curved.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wire is stretched within its elastic limit and released. What happens to its length and the energy stored?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wire is stretched within its elastic limit and released. What happens to its length and the energy stored?</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Elastic behaviour: it returns exactly to its natural length.</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stored elastic energy is fully recovered.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Returns to original length; energy fully recovered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SOLID DEFORMATION  ·  ELASTIC, PLASTIC, BRITTLE &amp; DUCTILE BEHAVIOUR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Solid Deformation — Elastic, Plastic, Brittle &amp; Ductile Behaviour.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rubber sample receives 12 J during loading and returns 8 J during unloading. Find the dissipated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rubber sample receives 12 J during loading and returns 8 J during unloading. Find the dissipated energy.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Energy supplied on loading = 12 J.</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Mechanical energy returned = 8 J.</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Dissipated energy = 12 − 8.</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4 J becomes internal energy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SOLID DEFORMATION  ·  ELASTIC, PLASTIC, BRITTLE &amp; DUCTILE BEHAVIOUR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Solid Deformation — Elastic, Plastic, Brittle &amp; Ductile Behaviour.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rubber band springs straight back to its original length. Does it obey Hooke's law?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92515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Stretch one between your fingers and let go — nothing about it looks permanent.</a:t>
            </a:r>
          </a:p>
        </p:txBody>
      </p:sp>
      <p:sp>
        <p:nvSpPr>
          <p:cNvPr id="7" name="text"/>
          <p:cNvSpPr txBox="1"/>
          <p:nvPr/>
        </p:nvSpPr>
        <p:spPr>
          <a:xfrm>
            <a:off x="558800" y="338362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9126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It does not. It is elastic, because elastic only means that it recovers. Hooke's law is a much stronger claim — that force is proportional to extension — and rubber's force–extension graph is a pronounced curve. Elastic and linear are two different properties, and rubber has only one of them.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metal specimen is loaded to a strain of 0.008 and then unloaded.</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unloading line runs parallel to the elastic line and reaches zero stress at a strain of 0.005.</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permanent strain is therefore 0.008 − 0.005 = 0.003.</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elastic recovery is whatever is left of the 0.008.</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permanent strain is not a difference at all — it is simply where the specimen ends up once the stress is back to zero, read straight off the axis as 0.005. Subtracting feels like the more sophisticated move, which is exactly why it gets done.</a:t>
            </a:r>
          </a:p>
        </p:txBody>
      </p:sp>
      <p:sp>
        <p:nvSpPr>
          <p:cNvPr id="16" name="text"/>
          <p:cNvSpPr txBox="1"/>
          <p:nvPr/>
        </p:nvSpPr>
        <p:spPr>
          <a:xfrm>
            <a:off x="558800" y="42259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43357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The permanent strain is 0.005 — the strain the sample is left holding at zero stress.</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Equal volumes of these two materials are pulled to destruction. Which absorbs more energy on the way?</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brittle one — its curve reaches a far higher stress</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ductile one</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same: both were broken by the same testing machine</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Two stress–strain curves on one pair of axes. The brittle one is steep and stops abruptly at a fracture cross, high up the stress axis and very early along the strain axis. The ductile one rises less steeply, bends over into a long plateau and ends at a fracture cross far to the right at a lower stress." descr="Two stress–strain curves on one pair of axes. The brittle one is steep and stops abruptly at a fracture cross, high up the stress axis and very early along the strain axis. The ductile one rises less steeply, bends over into a long plateau and ends at a fracture cross far to the right at a lower stress."/>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stress–strain curves on one pair of axes. The brittle one is steep and stops abruptly at a fracture cross, high up the stress axis and very early along the strain axis. The ductile one rises less steeply, bends over into a long plateau and ends at a fracture cross far to the right at a lower stress.</a:t>
            </a:r>
          </a:p>
        </p:txBody>
      </p:sp>
      <p:sp>
        <p:nvSpPr>
          <p:cNvPr id="13"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ductile one</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Energy per unit volume is the area under the curve, not the height of it. The brittle curve is tall and almost without width; the ductile one is lower but runs right across the strain axis, and its area is much the larger. That is the whole difference between strong and tough.</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SOLID DEFORMATION  ·  ELASTIC, PLASTIC, BRITTLE &amp; DUCTILE BEHAVIOUR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Solid Deformation — Elastic, Plastic, Brittle &amp; Ductile Behaviour.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What does the area inside a rubber loading–unloading loop represent?</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Energy dissipated as internal energy</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Young modulus</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Permanent extension only</a:t>
            </a:r>
          </a:p>
        </p:txBody>
      </p:sp>
      <p:sp>
        <p:nvSpPr>
          <p:cNvPr id="13" name="panel"/>
          <p:cNvSpPr/>
          <p:nvPr/>
        </p:nvSpPr>
        <p:spPr>
          <a:xfrm>
            <a:off x="7010400" y="1854200"/>
            <a:ext cx="4622800" cy="2701907"/>
          </a:xfrm>
          <a:prstGeom prst="rect">
            <a:avLst/>
          </a:prstGeom>
          <a:solidFill>
            <a:srgbClr val="FFFFFF"/>
          </a:solidFill>
          <a:ln w="9525">
            <a:solidFill>
              <a:srgbClr val="C6C8BB"/>
            </a:solidFill>
          </a:ln>
        </p:spPr>
      </p:sp>
      <p:pic>
        <p:nvPicPr>
          <p:cNvPr id="14" name="Force against extension for a rubber sample. The loading path curves up gently and then steeply to the top point; the unloading path comes back to the origin along a separate, lower curve, and each path carries an arrow showing the direction it is travelled in." descr="Force against extension for a rubber sample. The loading path curves up gently and then steeply to the top point; the unloading path comes back to the origin along a separate, lower curve, and each path carries an arrow showing the direction it is travelled in."/>
          <p:cNvPicPr>
            <a:picLocks noChangeAspect="1"/>
          </p:cNvPicPr>
          <p:nvPr/>
        </p:nvPicPr>
        <p:blipFill>
          <a:blip r:embed="rId3"/>
          <a:stretch>
            <a:fillRect/>
          </a:stretch>
        </p:blipFill>
        <p:spPr>
          <a:xfrm>
            <a:off x="7124700" y="1968500"/>
            <a:ext cx="4394200" cy="2473307"/>
          </a:xfrm>
          <a:prstGeom prst="rect">
            <a:avLst/>
          </a:prstGeom>
        </p:spPr>
      </p:pic>
      <p:sp>
        <p:nvSpPr>
          <p:cNvPr id="15"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Force against extension for a rubber sample. The loading path curves up gently and then steeply to the top point; the unloading path comes back to the origin along a separate, lower curve, and each path carries an arrow showing the direction it is travelled in.</a:t>
            </a:r>
          </a:p>
        </p:txBody>
      </p:sp>
      <p:sp>
        <p:nvSpPr>
          <p:cNvPr id="16"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Energy dissipated as internal energy</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Loading work exceeds unloading work; their difference is the hysteresis-loop area and becomes internal energy, often warming the rubber.</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Right. Loading put more work in than unloading gave back, and the difference is the area enclosed by the loop. It ends up as internal energy, which is why worked rubber warms up.</a:t>
            </a:r>
          </a:p>
        </p:txBody>
      </p:sp>
      <p:sp>
        <p:nvSpPr>
          <p:cNvPr id="11" name="text"/>
          <p:cNvSpPr txBox="1"/>
          <p:nvPr/>
        </p:nvSpPr>
        <p:spPr>
          <a:xfrm>
            <a:off x="558800" y="41084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Young modulus is a gradient, not an area — and rubber's curved graph has no single gradient to read anyway. Reach for E only where the line is straight.</a:t>
            </a:r>
          </a:p>
        </p:txBody>
      </p:sp>
      <p:sp>
        <p:nvSpPr>
          <p:cNvPr id="12" name="text"/>
          <p:cNvSpPr txBox="1"/>
          <p:nvPr/>
        </p:nvSpPr>
        <p:spPr>
          <a:xfrm>
            <a:off x="558800" y="46012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Permanent extension is a distance along the extension axis, and a rubber band that comes back to its original length has none of it. Its loop still encloses an area, so the two ideas must be separate.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SOLID DEFORMATION  ·  ELASTIC, PLASTIC, BRITTLE &amp; DUCTILE BEHAVIOUR</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Solid Deformation — Elastic, Plastic, Brittle &amp; Ductile Behaviour.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metal specimen is loaded to a strain of 0.008 and unloaded; the unload line, parallel to the elastic line, reaches zero stress at strain 0.005. Identify the permanent strain and the elastic recovery.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metal specimen is loaded to a strain of 0.008 and unloaded; the unload line, parallel to the elastic line, reaches zero stress at strain 0.005. Identify the permanent strain and the elastic recovery.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Permanent (plastic) strain = where unloading ends: 0.005.</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Elastic recovery = 0.008 − 0.005 = 0.003.</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unload line's parallel slope confirms E is unchanged by yielding.</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Plastic strain 0.005; elastic recovery 0.003</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SOLID DEFORMATION  ·  ELASTIC, PLASTIC, BRITTLE &amp; DUCTILE BEHAVIOUR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Solid Deformation — Elastic, Plastic, Brittle &amp; Ductile Behaviour.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rubber band's loading curve stores 15 J; its unloading curve returns 11 J. Where did 4 J go, what is the loop called, and why do car tyres get hot?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rubber band's loading curve stores 15 J; its unloading curve returns 11 J. Where did 4 J go, what is the loop called, and why do car tyres get hot?</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4 J between the curves — the hysteresis loop — became internal heating of the rubber.</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Every load–unload cycle dissipates the loop's area.</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rolling tyre flexes cyclically many times per second, so hysteresis continuously pumps heat into it.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Elastic deformation reverses when a load is removed; plastic deformation remains. Brittle materials break with little plastic change, while ductile materials deform substantially first.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4 J lost as heat per cycle (hysteresis) — the same physics warms flexing tyres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SOLID DEFORMATION  ·  ELASTIC, PLASTIC, BRITTLE &amp; DUCTILE BEHAVIOUR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Solid Deformation — Elastic, Plastic, Brittle &amp; Ductile Behaviour.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SOLID DEFORMATION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8.6 Material Selection &amp; Deformation Modelling</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https://giophysics.com/chapter-14/material-selection-deformation-modelling/</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https://giophysics.com/chapter-14/elastic-plastic-brittle-ductile-behaviour/</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https://giophysics.com/chapter-14/presentation/?lesson=behaviour</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Solid Deformation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https://giophysics.com/chapter-14/</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https://giophysics.com/downloads/14-5-elastic-plastic-brittle-ductile-behaviour.pdf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lightly stretched elastic band returns to its length, a bent paperclip stays bent, glass fractures with little bending, and copper wire stretches noticeably before breaking.</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Classify the response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Elastic describes recovery after unloading; plastic describes permanent deformation. Brittle materials fracture with little plastic strain, whereas ductile materials deform substantially first. Rubber is elastic over large strains but follows different loading and unloading paths, dissipating the hysteresis-loop area as internal energy.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Brittle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Glass and cast iron can stay nearly elastic until sudden fracture, absorbing relatively little energy.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Ductile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Many metals yield and stretch plastically, providing warning and absorbing energy before fracture.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Polymeric</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Rubber can recover after large nonlinear strain, but the unloading path returns less mechanical energy than loading supplied.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Elastic recovery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final strain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When unloaded within the elastic range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Elastic means it springs back completely once the load is removed.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ELASTIC, PLASTIC, BRITTLE &amp; DUCTILE BEHAVIOUR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Elastic, Plastic, Brittle &amp; Ductile Behaviour.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Solid Deformation — Elastic, Plastic, Brittle &amp; Ductile Behaviour</dc:title>
  <dc:subject>Solid Deformation</dc:subject>
  <dc:creator>GioPhysics</dc:creator>
  <cp:keywords>lesson, Solid Deformation, chapter-14,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