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Solid Deformation — Deformation Calculus. Lesson 7 of 7.</a:t>
            </a:r>
          </a:p>
          <a:p>
            <a:pPr marL="0" indent="0">
              <a:buNone/>
            </a:pPr>
            <a:r>
              <a:rPr lang="en-GB" sz="1200" dirty="0"/>
              <a:t>[Intro] Differentiate a force–extension curve to read stiffness, and integrate it to find stored energy — in springs, stressed material, and a rod hanging under its own weight.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https://giophysics.com/chapter-14/deformation-calculus/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Cubic spring: U = ½kx² + ¼bx⁴</a:t>
            </a:r>
          </a:p>
          <a:p>
            <a:pPr marL="0" indent="0">
              <a:buNone/>
            </a:pPr>
            <a:r>
              <a:rPr lang="en-GB" sz="1200" dirty="0"/>
              <a:t>[In plain English] Integrating a hardening spring term by term: the familiar ½kx² plus a quarter-of-bx⁴ correction from the cubic part.</a:t>
            </a:r>
          </a:p>
          <a:p>
            <a:pPr marL="0" indent="0">
              <a:buNone/>
            </a:pPr>
            <a:r>
              <a:rPr lang="en-GB" sz="1200" dirty="0"/>
              <a:t>[Note] From integrating F = kx + bx³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Tangent stiffness: dF/dx = k + 3bx²</a:t>
            </a:r>
          </a:p>
          <a:p>
            <a:pPr marL="0" indent="0">
              <a:buNone/>
            </a:pPr>
            <a:r>
              <a:rPr lang="en-GB" sz="1200" dirty="0"/>
              <a:t>[In plain English] The local slope of the force–extension curve is the stiffness right now — a hardening spring gets steeper the further you stretch it.</a:t>
            </a:r>
          </a:p>
          <a:p>
            <a:pPr marL="0" indent="0">
              <a:buNone/>
            </a:pPr>
            <a:r>
              <a:rPr lang="en-GB" sz="1200" dirty="0"/>
              <a:t>[Note] Gradient of the F–x curve at extension x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Strain-energy density: u = ∫σ dε = ½σε</a:t>
            </a:r>
          </a:p>
          <a:p>
            <a:pPr marL="0" indent="0">
              <a:buNone/>
            </a:pPr>
            <a:r>
              <a:rPr lang="en-GB" sz="1200" dirty="0"/>
              <a:t>[In plain English] Energy stored per cubic metre of material — the area under the stress–strain curve, a triangle while the graph is straight.</a:t>
            </a:r>
          </a:p>
          <a:p>
            <a:pPr marL="0" indent="0">
              <a:buNone/>
            </a:pPr>
            <a:r>
              <a:rPr lang="en-GB" sz="1200" dirty="0"/>
              <a:t>[Note] ½σε only in the linear region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Rod under own weight: x = ρgL²/(2E)</a:t>
            </a:r>
          </a:p>
          <a:p>
            <a:pPr marL="0" indent="0">
              <a:buNone/>
            </a:pPr>
            <a:r>
              <a:rPr lang="en-GB" sz="1200" dirty="0"/>
              <a:t>[In plain English] Each slice stretches differently because it carries only the weight below it; integrating the varying strain gives half the answer you would get by hanging the whole weight on the end.</a:t>
            </a:r>
          </a:p>
          <a:p>
            <a:pPr marL="0" indent="0">
              <a:buNone/>
            </a:pPr>
            <a:r>
              <a:rPr lang="en-GB" sz="1200" dirty="0"/>
              <a:t>[Note] Uniform rod hanging from its top end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Force–extension axes running to 0.10 m and 15 N, carrying the curve F = kx + bx³, which starts shallow and steepens all the way. A dashed straight chord runs from the origin to the curve's end point, and dashed lines drop from that point to both axes.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U = ½kx² is not a universal energy law — it is the result of integrating F = kx. For a hardening spring F = kx + bx³ the exact energy is ½kx² + ¼bx⁴, and the triangle estimate ½Fx overstates it because the curve lies below its straight chord.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Hookean spring has k = 200 N/m. Use U = ∫₀ˣ F dx′ to find the energy stored at x = 0.30 m.</a:t>
            </a:r>
          </a:p>
          <a:p>
            <a:pPr marL="0" indent="0">
              <a:buNone/>
            </a:pPr>
            <a:r>
              <a:rPr lang="en-GB" sz="1200" dirty="0"/>
              <a:t>[Answer] U = 9.0 J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U = ∫₀ˣ kx′ dx′ = ½kx².</a:t>
            </a:r>
          </a:p>
          <a:p>
            <a:pPr marL="0" indent="0">
              <a:buNone/>
            </a:pPr>
            <a:r>
              <a:rPr lang="en-GB" sz="1200" dirty="0"/>
              <a:t>[Step 2] U = ½ × 200 × 0.30² = ½ × 200 × 0.090.</a:t>
            </a:r>
          </a:p>
          <a:p>
            <a:pPr marL="0" indent="0">
              <a:buNone/>
            </a:pPr>
            <a:r>
              <a:rPr lang="en-GB" sz="1200" dirty="0"/>
              <a:t>[Step 3] U = 9.0 J.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U = 9.0 J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hardening spring follows F = 50x + 8000x³ (F in newtons, x in metres). Find the stored energy and the tangent stiffness at x = 0.10 m.</a:t>
            </a:r>
          </a:p>
          <a:p>
            <a:pPr marL="0" indent="0">
              <a:buNone/>
            </a:pPr>
            <a:r>
              <a:rPr lang="en-GB" sz="1200" dirty="0"/>
              <a:t>[Answer] U = 0.45 J; dF/dx = 290 N m⁻¹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 bungee cord stiffens the further it stretches. Can you still find its stored energy from ½kx²? Its force–extension graph is a curve that gets steeper all the way to the end.</a:t>
            </a:r>
          </a:p>
          <a:p>
            <a:pPr marL="0" indent="0">
              <a:buNone/>
            </a:pPr>
            <a:r>
              <a:rPr lang="en-GB" sz="1200" dirty="0"/>
              <a:t>[Answer] No. ½kx² is nothing more than the area of the triangle under a straight line F = kx; the moment the graph bends, the shape underneath it is not a triangle and the formula has no claim on it. What survives is the idea behind it — the energy is the area, ∫F dx — and that has to be integrated for the curve you actually have.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U = ½kx² + ¼bx⁴ = ½(50)(0.10)² + ¼(8000)(0.10)⁴.</a:t>
            </a:r>
          </a:p>
          <a:p>
            <a:pPr marL="0" indent="0">
              <a:buNone/>
            </a:pPr>
            <a:r>
              <a:rPr lang="en-GB" sz="1200" dirty="0"/>
              <a:t>[Step 2] U = 0.25 + 0.20 = 0.45 J.</a:t>
            </a:r>
          </a:p>
          <a:p>
            <a:pPr marL="0" indent="0">
              <a:buNone/>
            </a:pPr>
            <a:r>
              <a:rPr lang="en-GB" sz="1200" dirty="0"/>
              <a:t>[Step 3] Stiffness: dF/dx = 50 + 3(8000)(0.10)² = 50 + 240 = 290 N m⁻¹.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U = 0.45 J; dF/dx = 290 N m⁻¹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2 is wrong] The cubic term was integrated as though it were a square: ∫x³ dx is x⁴/4, not x⁴/3. Raising the power by one is the half of the rule everyone remembers; dividing by the NEW power is the half that slips.</a:t>
            </a:r>
          </a:p>
          <a:p>
            <a:pPr marL="0" indent="0">
              <a:buNone/>
            </a:pPr>
            <a:r>
              <a:rPr lang="en-GB" sz="1200" dirty="0"/>
              <a:t>[It should say] Integrating term by term: U = ½(50)x² + ¼(8000)x⁴.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rod hangs and stretches under nothing but its own weight. How far does it extend altogether?</a:t>
            </a:r>
          </a:p>
          <a:p>
            <a:pPr marL="0" indent="0">
              <a:buNone/>
            </a:pPr>
            <a:r>
              <a:rPr lang="en-GB" sz="1200" dirty="0"/>
              <a:t>[Options] A MgL/(EA) — the same as hanging the rod's whole weight on its end   B Half of that   C Not at all: it is only supporting itself</a:t>
            </a:r>
          </a:p>
          <a:p>
            <a:pPr marL="0" indent="0">
              <a:buNone/>
            </a:pPr>
            <a:r>
              <a:rPr lang="en-GB" sz="1200" dirty="0"/>
              <a:t>[Figure] A long uniform rod hanging from a fixed support, with a thin horizontal slice marked part of the way down at a depth z, an arrow at that cut showing the tension in the rod there, and the total length L dimensioned alongside.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Half of that. Look at where the tension arrow is drawn. At the very top the rod carries all of itself; at the bottom it carries nothing; every slice in between carries only what hangs below it. Integrating that varying strain averages out at half, which is why the answer is ρgL²/2E and not the full MgL/(EA).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hardening spring obeys F = kx + bx³ with b &gt; 0. Compared with the triangle estimate ½Fx, the true stored energy ∫F dx is…</a:t>
            </a:r>
          </a:p>
          <a:p>
            <a:pPr marL="0" indent="0">
              <a:buNone/>
            </a:pPr>
            <a:r>
              <a:rPr lang="en-GB" sz="1200" dirty="0"/>
              <a:t>[Options] A Smaller, because the curve lies below the straight chord to the endpoint   B Larger, because the curve is steeper at the endpoint   C Identical — ½Fx applies to every elastic curve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hardening spring obeys F = kx + bx³ with b &gt; 0. Compared with the triangle estimate ½Fx, the true stored energy ∫F dx is…</a:t>
            </a:r>
          </a:p>
          <a:p>
            <a:pPr marL="0" indent="0">
              <a:buNone/>
            </a:pPr>
            <a:r>
              <a:rPr lang="en-GB" sz="1200" dirty="0"/>
              <a:t>[Option by option] A: Right. The exact integral is ½kx² + ¼bx⁴ while ½Fx works out as ½kx² + ½bx⁴. The hardening curve is convex, so it lies under its own chord and encloses the smaller area.  B: It is steeper at the end point — that is what hardening means — but the energy is the whole area from zero, and over most of that range the curve sits below the straight chord rather than above it.  C: ½Fx is the area of a triangle, and a triangle is only the right shape when the graph is straight. Every curved F–x graph has to be integrated.</a:t>
            </a:r>
          </a:p>
          <a:p>
            <a:pPr marL="0" indent="0">
              <a:buNone/>
            </a:pPr>
            <a:r>
              <a:rPr lang="en-GB" sz="1200" dirty="0"/>
              <a:t>[Answer] A — Smaller, because the curve lies below the straight chord to the endpoint</a:t>
            </a:r>
          </a:p>
          <a:p>
            <a:pPr marL="0" indent="0">
              <a:buNone/>
            </a:pPr>
            <a:r>
              <a:rPr lang="en-GB" sz="1200" dirty="0"/>
              <a:t>[Why] The exact integral is ½kx² + ¼bx⁴, while ½Fx = ½kx² + ½bx⁴. The convex hardening curve stays below its chord, so the triangle overestimates the area.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steel wire (E = 200 GPa) is stressed to 250 MPa within its linear region. Find the strain, the strain-energy density, and the energy stored in 2.0 × 10⁻⁶ m³ of wire.</a:t>
            </a:r>
          </a:p>
          <a:p>
            <a:pPr marL="0" indent="0">
              <a:buNone/>
            </a:pPr>
            <a:r>
              <a:rPr lang="en-GB" sz="1200" dirty="0"/>
              <a:t>[Answer] ε = 1.25 × 10⁻³; u ≈ 1.6 × 10⁵ J m⁻³; ≈ 0.31 J stored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ε = σ/E = (250 × 10⁶)/(200 × 10⁹) = 1.25 × 10⁻³.</a:t>
            </a:r>
          </a:p>
          <a:p>
            <a:pPr marL="0" indent="0">
              <a:buNone/>
            </a:pPr>
            <a:r>
              <a:rPr lang="en-GB" sz="1200" dirty="0"/>
              <a:t>[Step 2] u = ½σε = ½ × 250 × 10⁶ × 1.25 × 10⁻³ ≈ 1.56 × 10⁵ J m⁻³.</a:t>
            </a:r>
          </a:p>
          <a:p>
            <a:pPr marL="0" indent="0">
              <a:buNone/>
            </a:pPr>
            <a:r>
              <a:rPr lang="en-GB" sz="1200" dirty="0"/>
              <a:t>[Step 3] Energy = uV = 1.56 × 10⁵ × 2.0 × 10⁻⁶ ≈ 0.31 J.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ε = 1.25 × 10⁻³; u ≈ 1.6 × 10⁵ J m⁻³; ≈ 0.31 J stored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Deformation calculus treats stiffness as the derivative dF/dx of a force–extension curve and stored elastic energy as the integral ∫F dx beneath it.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uniform steel rod (ρ = 7850 kg/m³, E = 200 GPa) of length 120 m hangs from its top end. Show that its self-weight extension is x = ρgL²/(2E) and evaluate it with g = 9.81 m/s².</a:t>
            </a:r>
          </a:p>
          <a:p>
            <a:pPr marL="0" indent="0">
              <a:buNone/>
            </a:pPr>
            <a:r>
              <a:rPr lang="en-GB" sz="1200" dirty="0"/>
              <a:t>[Answer] x = ρgL²/(2E) ≈ 2.8 mm — half the naive MgL/(EA) value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Tension a distance z below the support carries only the rod beneath it: T(z) = ρgA(L − z).</a:t>
            </a:r>
          </a:p>
          <a:p>
            <a:pPr marL="0" indent="0">
              <a:buNone/>
            </a:pPr>
            <a:r>
              <a:rPr lang="en-GB" sz="1200" dirty="0"/>
              <a:t>[Step 2] Local strain = T/(EA) = ρg(L − z)/E, so x = ∫₀ᴸ ρg(L − z)/E dz = ρgL²/(2E).</a:t>
            </a:r>
          </a:p>
          <a:p>
            <a:pPr marL="0" indent="0">
              <a:buNone/>
            </a:pPr>
            <a:r>
              <a:rPr lang="en-GB" sz="1200" dirty="0"/>
              <a:t>[Step 3] x = (7850 × 9.81 × 120²)/(2 × 200 × 10⁹) ≈ 2.8 × 10⁻³ m.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x = ρgL²/(2E) ≈ 2.8 mm — half the naive MgL/(EA) value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https://giophysics.com/chapter-14/presentation/?lesson=calculus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For F = kx + bx³ the tangent stiffness k + 3bx² rises as the spring stretches, and the stored energy ½kx² + ¼bx⁴ is the exact area under the curve.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Stored elastic energy is the integral ∫F dx for any elastic force curve, not only the Hookean triangle. The local gradient dF/dx is the effective stiffness at that extension, so a hardening spring F = kx + bx³ grows stiffer as it stretches. Per unit volume the same idea reads u = ∫σ dε, and when tension varies along a sample — a rod loaded by its own weight — the total extension comes from integrating the strain slice by slice.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At any point on a force–extension curve the gradient dF/dx is the effective stiffness. Only a Hookean spring has the same slope everywhere.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½kx² is just the triangle area under F = kx. Once the curve bends, integrate F(x) instead of forcing the triangle formula onto it.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When tension varies with position, treat each slice dz separately: find its local strain, then integrate the strains to get the total extension.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Stored energy: U = ∫₀ˣ F dx′</a:t>
            </a:r>
          </a:p>
          <a:p>
            <a:pPr marL="0" indent="0">
              <a:buNone/>
            </a:pPr>
            <a:r>
              <a:rPr lang="en-GB" sz="1200" dirty="0"/>
              <a:t>[In plain English] Add up force times each tiny slice of stretch — the area under the force–extension curve is the energy stored.</a:t>
            </a:r>
          </a:p>
          <a:p>
            <a:pPr marL="0" indent="0">
              <a:buNone/>
            </a:pPr>
            <a:r>
              <a:rPr lang="en-GB" sz="1200" dirty="0"/>
              <a:t>[Note] Exact for any elastic force curve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4/presentation/?lesson=calculus" TargetMode="Externa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14/presentation/?lesson=calculus" TargetMode="Externa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giophysics.com/chapter-14/deformation-calculus/" TargetMode="External"/><Relationship Id="rId4" Type="http://schemas.openxmlformats.org/officeDocument/2006/relationships/hyperlink" Target="https://giophysics.com/chapter-14/presentation/?lesson=calculus" TargetMode="External"/><Relationship Id="rId5" Type="http://schemas.openxmlformats.org/officeDocument/2006/relationships/hyperlink" Target="https://giophysics.com/chapter-14/" TargetMode="External"/><Relationship Id="rId6" Type="http://schemas.openxmlformats.org/officeDocument/2006/relationships/hyperlink" Target="https://giophysics.com/downloads/14-7-deformation-calculu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08 · Solid Deformation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Slopes and areas of the curve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Deformation Calculus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Differentiate a force–extension curve to read stiffness, and integrate it to find stored energy — in springs, stressed material, and a rod hanging under its own weight.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7 of 7 in Solid Deformation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https://giophysics.com/chapter-14/deformation-calculus/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Cubic spring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U = ½kx² + ¼bx⁴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From integrating F = kx + bx³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Integrating a hardening spring term by term: the familiar ½kx² plus a quarter-of-bx⁴ correction from the cubic part.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Tangent stiffness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dF/dx = k + 3bx²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Gradient of the F–x curve at extension x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local slope of the force–extension curve is the stiffness right now — a hardening spring gets steeper the further you stretch it.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4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Strain-energy density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u = ∫σ dε = ½σε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½σε only in the linear region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Energy stored per cubic metre of material — the area under the stress–strain curve, a triangle while the graph is straight.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5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Rod under own weight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x = ρgL²/(2E)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Uniform rod hanging from its top end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Each slice stretches differently because it carries only the weight below it; integrating the varying strain gives half the answer you would get by hanging the whole weight on the end.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spring that stiffens as it stretches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986402" y="1854200"/>
            <a:ext cx="6219196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Force–extension axes running to 0.10 m and 15 N, carrying the curve F = kx + bx³, which starts shallow and steepens all the way. A dashed straight chord runs from the origin to the curve's end point, and dashed lines drop from that point to both axes." descr="Force–extension axes running to 0.10 m and 15 N, carrying the curve F = kx + bx³, which starts shallow and steepens all the way. A dashed straight chord runs from the origin to the curve's end point, and dashed lines drop from that point to both axe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702" y="1968500"/>
            <a:ext cx="5990596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Force–extension axes running to 0.10 m and 15 N, carrying the curve F = kx + bx³, which starts shallow and steepens all the way. A dashed straight chord runs from the origin to the curve's end point, and dashed lines drop from that point to both axes.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U = ½kx² is not a universal energy law — it is the result of integrating F = kx. For a hardening spring F = kx + bx³ the exact energy is ½kx² + ¼bx⁴, and the triangle estimate ½Fx overstates it because the curve lies below its straight chord.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Hookean spring has k = 200 N/m. Use U = ∫₀ˣ F dx′ to find the energy stored at x = 0.30 m.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Hookean spring has k = 200 N/m. Use U = ∫₀ˣ F dx′ to find the energy stored at x = 0.30 m.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 = ∫₀ˣ kx′ dx′ = ½kx².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 = ½ × 200 × 0.30² = ½ × 200 × 0.090.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 = 9.0 J.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U = 9.0 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18 / 33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hardening spring follows F = 50x + 8000x³ (F in newtons, x in metres). Find the stored energy and the tangent stiffness at x = 0.10 m.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bungee cord stiffens the further it stretches. Can you still find its stored energy from ½kx²?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17202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Its force–extension graph is a curve that gets steeper all the way to the end.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7567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83317"/>
            <a:ext cx="11074400" cy="1122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No. ½kx² is nothing more than the area of the triangle under a straight line F = kx; the moment the graph bends, the shape underneath it is not a triangle and the formula has no claim on it. What survives is the idea behind it — the energy is the area, ∫F dx — and that has to be integrated for the curve you actually have.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hardening spring follows F = 50x + 8000x³ (F in newtons, x in metres). Find the stored energy and the tangent stiffness at x = 0.10 m.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 = ½kx² + ¼bx⁴ = ½(50)(0.10)² + ¼(8000)(0.10)⁴.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 = 0.25 + 0.20 = 0.45 J.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Stiffness: dF/dx = 50 + 3(8000)(0.10)² = 50 + 240 = 290 N m⁻¹.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U = 0.45 J; dF/dx = 290 N m⁻¹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21 / 33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spring obeys F = 50x + 8000x³, so U = ∫₀ˣ (50x′ + 8000x′³) dx′.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Integrating term by term: U = ½(50)x² + ⅓(8000)x⁴.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x = 0.10 m: U = 0.25 + ⅓(8000)(1.0 × 10⁻⁴) = 0.25 + 0.267.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 = 0.52 J.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558800" y="34290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2 IS WRONG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363664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cubic term was integrated as though it were a square: ∫x³ dx is x⁴/4, not x⁴/3. Raising the power by one is the half of the rule everyone remembers; dividing by the NEW power is the half that slips.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42259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43357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Integrating term by term: U = ½(50)x² + ¼(8000)x⁴.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2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rod hangs and stretches under nothing but its own weight. How far does it extend altogether?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MgL/(EA) — the same as hanging the rod's whole weight on its end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937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Half of that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7922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Not at all: it is only supporting itself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632855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long uniform rod hanging from a fixed support, with a thin horizontal slice marked part of the way down at a depth z, an arrow at that cut showing the tension in the rod there, and the total length L dimensioned alongside." descr="A long uniform rod hanging from a fixed support, with a thin horizontal slice marked part of the way down at a depth z, an arrow at that cut showing the tension in the rod there, and the total length L dimensioned alongsid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04255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550555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long uniform rod hanging from a fixed support, with a thin horizontal slice marked part of the way down at a depth z, an arrow at that cut showing the tension in the rod there, and the total length L dimensioned alongside.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393835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Half of that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Look at where the tension arrow is drawn. At the very top the rod carries all of itself; at the bottom it carries nothing; every slice in between carries only what hangs below it. Integrating that varying strain averages out at half, which is why the answer is ρgL²/2E and not the full MgL/(EA).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71531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hardening spring obeys F = kx + bx³ with b &gt; 0. Compared with the triangle estimate ½Fx, the true stored energy ∫F dx is…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53607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53607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Smaller, because the curve lies below the straight chord to the endpoint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91707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91707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Larger, because the curve is steeper at the endpoint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29807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29807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Identical — ½Fx applies to every elastic curve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33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7264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A  Smaller, because the curve lies below the straight chord to the endpoint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83464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22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The exact integral is ½kx² + ¼bx⁴, while ½Fx = ½kx² + ½bx⁴. The convex hardening curve stays below its chord, so the triangle overestimates the area.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65696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86461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A   Right. The exact integral is ½kx² + ¼bx⁴ while ½Fx works out as ½kx² + ½bx⁴. The hardening curve is convex, so it lies under its own chord and encloses the smaller area.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447167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It is steeper at the end point — that is what hardening means — but the energy is the whole area from zero, and over most of that range the curve sits below the straight chord rather than above it.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96443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½Fx is the area of a triangle, and a triangle is only the right shape when the graph is straight. Every curved F–x graph has to be integrated.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26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steel wire (E = 200 GPa) is stressed to 250 MPa within its linear region. Find the strain, the strain-energy density, and the energy stored in 2.0 × 10⁻⁶ m³ of wire.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33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steel wire (E = 200 GPa) is stressed to 250 MPa within its linear region. Find the strain, the strain-energy density, and the energy stored in 2.0 × 10⁻⁶ m³ of wire.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ε = σ/E = (250 × 10⁶)/(200 × 10⁹) = 1.25 × 10⁻³.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 = ½σε = ½ × 250 × 10⁶ × 1.25 × 10⁻³ ≈ 1.56 × 10⁵ J m⁻³.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Energy = uV = 1.56 × 10⁵ × 2.0 × 10⁻⁶ ≈ 0.31 J.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ε = 1.25 × 10⁻³; u ≈ 1.6 × 10⁵ J m⁻³; ≈ 0.31 J stored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29 / 33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Deformation calculus treats stiffness as the derivative dF/dx of a force–extension curve and stored elastic energy as the integral ∫F dx beneath it.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4635"/>
            <a:ext cx="110744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uniform steel rod (ρ = 7850 kg/m³, E = 200 GPa) of length 120 m hangs from its top end. Show that its self-weight extension is x = ρgL²/(2E) and evaluate it with g = 9.81 m/s².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33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uniform steel rod (ρ = 7850 kg/m³, E = 200 GPa) of length 120 m hangs from its top end. Show that its self-weight extension is x = ρgL²/(2E) and evaluate it with g = 9.81 m/s².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Tension a distance z below the support carries only the rod beneath it: T(z) = ρgA(L − z).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Local strain = T/(EA) = ρg(L − z)/E, so x = ∫₀ᴸ ρg(L − z)/E dz = ρgL²/(2E).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x = (7850 × 9.81 × 120²)/(2 × 200 × 10⁹) ≈ 2.8 × 10⁻³ m.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x = ρgL²/(2E) ≈ 2.8 mm — half the naive MgL/(EA) value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32 / 33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SOLID DEFORMATION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268653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268653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267383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91386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https://giophysics.com/chapter-14/deformation-calculus/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22692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22692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21422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45425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https://giophysics.com/chapter-14/presentation/?lesson=calculus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376730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376730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375460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All Solid Deformation lessons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99463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0769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430769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429499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453502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https://giophysics.com/downloads/14-7-deformation-calculus.pdf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3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33 / 33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For F = kx + bx³ the tangent stiffness k + 3bx² rises as the spring stretches, and the stored energy ½kx² + ¼bx⁴ is the exact area under the curve.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Slopes and areas of the curve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33700"/>
            <a:ext cx="11074400" cy="1320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Stored elastic energy is the integral ∫F dx for any elastic force curve, not only the Hookean triangle. The local gradient dF/dx is the effective stiffness at that extension, so a hardening spring F = kx + bx³ grows stiffer as it stretches. Per unit volume the same idea reads u = ∫σ dε, and when tension varies along a sample — a rod loaded by its own weight — the total extension comes from integrating the strain slice by slice.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Slope is stiffness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At any point on a force–extension curve the gradient dF/dx is the effective stiffness. Only a Hookean spring has the same slope everywhere.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Area is 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½kx² is just the triangle area under F = kx. Once the curve bends, integrate F(x) instead of forcing the triangle formula onto it.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Integrate along the sample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When tension varies with position, treat each slice dz separately: find its local strain, then integrate the strains to get the total extension.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Stored 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U = ∫₀ˣ F dx′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Exact for any elastic force curve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Add up force times each tiny slice of stretch — the area under the force–extension curve is the energy stored.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DEFORMATION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Deformation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33</Slides>
  <Notes>33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Solid Deformation — Deformation Calculus</dc:title>
  <dc:subject>Solid Deformation</dc:subject>
  <dc:creator>GioPhysics</dc:creator>
  <cp:keywords>lesson, Solid Deformation, chapter-14,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