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Solid Deformation — Stress-Strain Curves. Lesson 4 of 7.</a:t>
            </a:r>
          </a:p>
          <a:p>
            <a:pPr marL="0" indent="0">
              <a:buNone/>
            </a:pPr>
            <a:r>
              <a:rPr lang="en-GB" sz="1200" dirty="0"/>
              <a:t>[Intro] Read proportional response, elastic recovery, yielding, ultimate tensile stress, necking, and fracture from one engineering stress–strain curve.</a:t>
            </a:r>
          </a:p>
          <a:p>
            <a:pPr marL="0" indent="0">
              <a:buNone/>
            </a:pPr>
            <a:r>
              <a:rPr lang="en-GB" sz="1200" dirty="0"/>
              <a:t>[Source] https://giophysics.com/chapter-14/stress-strain-curves/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Ultimate tensile stress: UTS = max(σ)</a:t>
            </a:r>
          </a:p>
          <a:p>
            <a:pPr marL="0" indent="0">
              <a:buNone/>
            </a:pPr>
            <a:r>
              <a:rPr lang="en-GB" sz="1200" dirty="0"/>
              <a:t>[In plain English] The highest stress a material bears before it starts to fail — the peak of the curve.</a:t>
            </a:r>
          </a:p>
          <a:p>
            <a:pPr marL="0" indent="0">
              <a:buNone/>
            </a:pPr>
            <a:r>
              <a:rPr lang="en-GB" sz="1200" dirty="0"/>
              <a:t>[Note] Top of the engineering curve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Toughness: energy/volume = ∫ σ dε</a:t>
            </a:r>
          </a:p>
          <a:p>
            <a:pPr marL="0" indent="0">
              <a:buNone/>
            </a:pPr>
            <a:r>
              <a:rPr lang="en-GB" sz="1200" dirty="0"/>
              <a:t>[In plain English] How much energy each bit of material absorbs before breaking — the whole area under the stress–strain curve.</a:t>
            </a:r>
          </a:p>
          <a:p>
            <a:pPr marL="0" indent="0">
              <a:buNone/>
            </a:pPr>
            <a:r>
              <a:rPr lang="en-GB" sz="1200" dirty="0"/>
              <a:t>[Note] Area to fracture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Ultimate tensile stress is the maximum engineering stress, not necessarily the stress at the fracture point.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On a stress–strain graph, the linear section passes through (0.002, 400 MPa). Find the Young modulus.</a:t>
            </a:r>
          </a:p>
          <a:p>
            <a:pPr marL="0" indent="0">
              <a:buNone/>
            </a:pPr>
            <a:r>
              <a:rPr lang="en-GB" sz="1200" dirty="0"/>
              <a:t>[Answer] E = 200 GPa</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σ/ε = 400 × 10⁶ ÷ 0.002.</a:t>
            </a:r>
          </a:p>
          <a:p>
            <a:pPr marL="0" indent="0">
              <a:buNone/>
            </a:pPr>
            <a:r>
              <a:rPr lang="en-GB" sz="1200" dirty="0"/>
              <a:t>[Step 2] E = 2.0 × 10¹¹ Pa = 200 GPa.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200 GPa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material has stress 160 MPa at strain 8.0 × 10⁻⁴ in its linear region. Find Young modulus.</a:t>
            </a:r>
          </a:p>
          <a:p>
            <a:pPr marL="0" indent="0">
              <a:buNone/>
            </a:pPr>
            <a:r>
              <a:rPr lang="en-GB" sz="1200" dirty="0"/>
              <a:t>[Answer] E = 2.0 × 10¹¹ Pa = 200 GPa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Convert 160 MPa = 160 × 10⁶ Pa.</a:t>
            </a:r>
          </a:p>
          <a:p>
            <a:pPr marL="0" indent="0">
              <a:buNone/>
            </a:pPr>
            <a:r>
              <a:rPr lang="en-GB" sz="1200" dirty="0"/>
              <a:t>[Step 2] Use E = σ/ε.</a:t>
            </a:r>
          </a:p>
          <a:p>
            <a:pPr marL="0" indent="0">
              <a:buNone/>
            </a:pPr>
            <a:r>
              <a:rPr lang="en-GB" sz="1200" dirty="0"/>
              <a:t>[Step 3] E = (160 × 10⁶)/(8.0 × 10⁻⁴).</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2.0 × 10¹¹ Pa = 200 GPa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One metal takes twice the stress before it fails; the other stretches ten times further. Which do you build the crash barrier from? Two test bars, two curves and a purchasing decision.</a:t>
            </a:r>
          </a:p>
          <a:p>
            <a:pPr marL="0" indent="0">
              <a:buNone/>
            </a:pPr>
            <a:r>
              <a:rPr lang="en-GB" sz="1200" dirty="0"/>
              <a:t>[Answer] The one that stretches. A barrier's job is to absorb the energy of an impact, and the energy absorbed per unit volume is the AREA under the stress–strain curve — a long low curve encloses far more of it than a short tall one. Strength is the height of the curve; toughness is its area.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0.2 % was typed in as 0.2. A percentage is already a fraction of a hundred, so 0.2 % is 0.002, and dropping that puts E out by a factor of 500 — enough to turn a steel into a plastic without the number ever looking odd on its own.</a:t>
            </a:r>
          </a:p>
          <a:p>
            <a:pPr marL="0" indent="0">
              <a:buNone/>
            </a:pPr>
            <a:r>
              <a:rPr lang="en-GB" sz="1200" dirty="0"/>
              <a:t>[It should say] E = 400 × 10⁶ ÷ 0.002 = 2.0 × 10¹¹ Pa = 200 GPa.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Where on this curve does the specimen actually break?</a:t>
            </a:r>
          </a:p>
          <a:p>
            <a:pPr marL="0" indent="0">
              <a:buNone/>
            </a:pPr>
            <a:r>
              <a:rPr lang="en-GB" sz="1200" dirty="0"/>
              <a:t>[Options] A At the peak — that is the most stress the material can stand   B At the right-hand end of the plot, at a lower stress than the peak   C At the limit of proportionality, where the line stops being straight</a:t>
            </a:r>
          </a:p>
          <a:p>
            <a:pPr marL="0" indent="0">
              <a:buNone/>
            </a:pPr>
            <a:r>
              <a:rPr lang="en-GB" sz="1200" dirty="0"/>
              <a:t>[Figure] 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At the right-hand end of the plot, at a lower stress than the peak. The peak is the ultimate tensile STRESS, not the moment of failure. Past it the specimen necks: a narrow waist carries the load while the graph goes on dividing by the original area, so the plotted stress falls even though the material at the waist is being pulled harder than ever. Fracture comes at the end of that fall.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Where is Young modulus found on a stress–strain graph?</a:t>
            </a:r>
          </a:p>
          <a:p>
            <a:pPr marL="0" indent="0">
              <a:buNone/>
            </a:pPr>
            <a:r>
              <a:rPr lang="en-GB" sz="1200" dirty="0"/>
              <a:t>[Options] A The gradient of the initial straight section   B The total area under the graph   C The strain coordinate at fracture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Where is Young modulus found on a stress–strain graph?</a:t>
            </a:r>
          </a:p>
          <a:p>
            <a:pPr marL="0" indent="0">
              <a:buNone/>
            </a:pPr>
            <a:r>
              <a:rPr lang="en-GB" sz="1200" dirty="0"/>
              <a:t>[Option by option] A: Right. E = σ/ε, and that ratio is only constant where the graph is straight, so E is the gradient of the initial straight section.  B: The area under a stress–strain graph is energy per unit volume — the toughness. A useful number, but it comes out in J m⁻³, not in pascals.  C: The strain at fracture tells you how far the material stretched before it broke, which is its ductility. Stiffness and ductility are separate questions and a material can be high in one and low in the other.</a:t>
            </a:r>
          </a:p>
          <a:p>
            <a:pPr marL="0" indent="0">
              <a:buNone/>
            </a:pPr>
            <a:r>
              <a:rPr lang="en-GB" sz="1200" dirty="0"/>
              <a:t>[Answer] A — The gradient of the initial straight section</a:t>
            </a:r>
          </a:p>
          <a:p>
            <a:pPr marL="0" indent="0">
              <a:buNone/>
            </a:pPr>
            <a:r>
              <a:rPr lang="en-GB" sz="1200" dirty="0"/>
              <a:t>[Why] E = σ/ε in the linear elastic region, so it is the initial stress–strain gradient.</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From a stress–strain curve: proportional limit 250 MPa, UTS 430 MPa, fracture at strain 0.15. Sketch-read: which regions are elastic, plastic, and necking?</a:t>
            </a:r>
          </a:p>
          <a:p>
            <a:pPr marL="0" indent="0">
              <a:buNone/>
            </a:pPr>
            <a:r>
              <a:rPr lang="en-GB" sz="1200" dirty="0"/>
              <a:t>[Answer] Elastic to 250 MPa; plastic 250→430 MPa; necking beyond the peak</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Up to 250 MPa the line is straight — elastic (and Hookean).</a:t>
            </a:r>
          </a:p>
          <a:p>
            <a:pPr marL="0" indent="0">
              <a:buNone/>
            </a:pPr>
            <a:r>
              <a:rPr lang="en-GB" sz="1200" dirty="0"/>
              <a:t>[Step 2] From 250 MPa to the 430 MPa peak the material yields and work-hardens — plastic flow.</a:t>
            </a:r>
          </a:p>
          <a:p>
            <a:pPr marL="0" indent="0">
              <a:buNone/>
            </a:pPr>
            <a:r>
              <a:rPr lang="en-GB" sz="1200" dirty="0"/>
              <a:t>[Step 3] Past the UTS the sample necks: stress on the engineering axis falls until fracture at ε = 0.15.</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Elastic to 250 MPa; plastic 250→430 MPa; necking beyond the peak</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Material P fractures at strain 0.02 with UTS 900 MPa; material Q at strain 0.25 with UTS 500 MPa. Which is tougher, and which would you choose for a crash structure? Estimate using triangle/rectangle areas.</a:t>
            </a:r>
          </a:p>
          <a:p>
            <a:pPr marL="0" indent="0">
              <a:buNone/>
            </a:pPr>
            <a:r>
              <a:rPr lang="en-GB" sz="1200" dirty="0"/>
              <a:t>[Answer] Q (≈ 88 vs ≈ 9 MJ/m³) — strength is not toughness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Toughness ≈ area under the curve. P: ~½ × 900 MPa × 0.02 ≈ 9 MJ/m³.</a:t>
            </a:r>
          </a:p>
          <a:p>
            <a:pPr marL="0" indent="0">
              <a:buNone/>
            </a:pPr>
            <a:r>
              <a:rPr lang="en-GB" sz="1200" dirty="0"/>
              <a:t>[Step 2] Q: roughly 500 MPa × 0.25 × 0.7 ≈ 88 MJ/m³ — ten times tougher.</a:t>
            </a:r>
          </a:p>
          <a:p>
            <a:pPr marL="0" indent="0">
              <a:buNone/>
            </a:pPr>
            <a:r>
              <a:rPr lang="en-GB" sz="1200" dirty="0"/>
              <a:t>[Step 3] P is stronger but brittle; Q absorbs far more energy before failing — choose Q for crash zones.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stress-strain curve shows how a material deforms as stress increases, from elastic response through yielding and finally fracture.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88 vs ≈ 9 MJ/m³) — strength is not toughness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https://giophysics.com/chapter-14/presentation/?lesson=curve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On a steel test curve, the first straight section shows elastic behaviour; after yielding, removing the load leaves permanent strain.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tensile test reveals several different limits. The initial gradient gives Young modulus. Past the elastic limit, unloading leaves plastic strain. The highest engineering stress is the ultimate tensile stress; fracture can occur later at a lower engineering stress after necking.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Stress is proportional to strain, so the graph is straight and E is constant.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After yielding, large strain can occur with permanent rearrangement inside the material.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Engineering stress may fall during necking because it uses the original area, even while the narrowed section approaches fracture.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Initial gradient: E = Δσ/Δε</a:t>
            </a:r>
          </a:p>
          <a:p>
            <a:pPr marL="0" indent="0">
              <a:buNone/>
            </a:pPr>
            <a:r>
              <a:rPr lang="en-GB" sz="1200" dirty="0"/>
              <a:t>[In plain English] Read the Young modulus off the straight first part of a stress–strain graph.</a:t>
            </a:r>
          </a:p>
          <a:p>
            <a:pPr marL="0" indent="0">
              <a:buNone/>
            </a:pPr>
            <a:r>
              <a:rPr lang="en-GB" sz="1200" dirty="0"/>
              <a:t>[Note] Use the linear elastic region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4/presentation/?lesson=curv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4/presentation/?lesson=curv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4/elastic-plastic-brittle-ductile-behaviour/" TargetMode="External"/><Relationship Id="rId4" Type="http://schemas.openxmlformats.org/officeDocument/2006/relationships/hyperlink" Target="https://giophysics.com/chapter-14/stress-strain-curves/" TargetMode="External"/><Relationship Id="rId5" Type="http://schemas.openxmlformats.org/officeDocument/2006/relationships/hyperlink" Target="https://giophysics.com/chapter-14/presentation/?lesson=curve" TargetMode="External"/><Relationship Id="rId6" Type="http://schemas.openxmlformats.org/officeDocument/2006/relationships/hyperlink" Target="https://giophysics.com/chapter-14/" TargetMode="External"/><Relationship Id="rId7" Type="http://schemas.openxmlformats.org/officeDocument/2006/relationships/hyperlink" Target="https://giophysics.com/downloads/14-4-stress-strain-curv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08 · Solid Deformation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Follow a complete tensile test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Stress-Strain Curves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Read proportional response, elastic recovery, yielding, ultimate tensile stress, necking, and fracture from one engineering stress–strain curve.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7 in Solid Deformation</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https://giophysics.com/chapter-14/stress-strain-curves/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Ultimate tensile stress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UTS = max(σ)</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Top of the engineering curve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highest stress a material bears before it starts to fail — the peak of the curve.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Toughness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energy/volume = ∫ σ dε</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Area to fracture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much energy each bit of material absorbs before breaking — the whole area under the stress–strain curve.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tensile test, end to end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 descr="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340100"/>
            <a:ext cx="11074400" cy="2641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Ultimate tensile stress is the maximum engineering stress, not necessarily the stress at the fracture point.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 a stress–strain graph, the linear section passes through (0.002, 400 MPa). Find the Young modulus.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 a stress–strain graph, the linear section passes through (0.002, 400 MPa). Find the Young modulus.</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σ/ε = 400 × 10⁶ ÷ 0.002.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2.0 × 10¹¹ Pa = 200 GPa.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200 GPa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material has stress 160 MPa at strain 8.0 × 10⁻⁴ in its linear region. Find Young modulus.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material has stress 160 MPa at strain 8.0 × 10⁻⁴ in its linear region. Find Young modulus.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Convert 160 MPa = 160 × 10⁶ Pa.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E = σ/ε.</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(160 × 10⁶)/(8.0 × 10⁻⁴).</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2.0 × 10¹¹ Pa = 200 GPa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metal takes twice the stress before it fails; the other stretches ten times further. Which do you build the crash barrier from?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test bars, two curves and a purchasing decision.</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one that stretches. A barrier's job is to absorb the energy of an impact, and the energy absorbed per unit volume is the AREA under the stress–strain curve — a long low curve encloses far more of it than a short tall one. Strength is the height of the curve; toughness is its area.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straight section passes through a strain of 0.2 % at a stress of 400 MPa.</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Young modulus is the gradient there: E = σ/ε.</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400 × 10⁶ ÷ 0.2 = 2.0 × 10⁹ Pa = 2.0 GPa.</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material has E = 2.0 GPa.</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0.2 % was typed in as 0.2. A percentage is already a fraction of a hundred, so 0.2 % is 0.002, and dropping that puts E out by a factor of 500 — enough to turn a steel into a plastic without the number ever looking odd on its own.</a:t>
            </a:r>
          </a:p>
        </p:txBody>
      </p:sp>
      <p:sp>
        <p:nvSpPr>
          <p:cNvPr id="16" name="text"/>
          <p:cNvSpPr txBox="1"/>
          <p:nvPr/>
        </p:nvSpPr>
        <p:spPr>
          <a:xfrm>
            <a:off x="558800" y="42259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43357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E = 400 × 10⁶ ÷ 0.002 = 2.0 × 10¹¹ Pa = 200 GPa.</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Where on this curve does the specimen actually break?</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At the peak — that is the most stress the material can stand</a:t>
            </a:r>
          </a:p>
        </p:txBody>
      </p:sp>
      <p:sp>
        <p:nvSpPr>
          <p:cNvPr id="8" name="text"/>
          <p:cNvSpPr txBox="1"/>
          <p:nvPr/>
        </p:nvSpPr>
        <p:spPr>
          <a:xfrm>
            <a:off x="558800" y="29324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At the right-hand end of the plot, at a lower stress than the peak</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At the limit of proportionality, where the line stops being straight</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 descr="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engineering stress–strain curve: a straight section climbing to a marked limit of proportionality at 250 MPa, then a bending region that rises more slowly to a marked peak at 430 MPa, then a fall to where the plot stops. The regions along the bottom are named elastic, plastic flow and necking.</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At the right-hand end of the plot, at a lower stress than the peak</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peak is the ultimate tensile STRESS, not the moment of failure. Past it the specimen necks: a narrow waist carries the load while the graph goes on dividing by the original area, so the plotted stress falls even though the material at the waist is being pulled harder than ever. Fracture comes at the end of that fall.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Where is Young modulus found on a stress–strain graph?</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gradient of the initial straight section</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total area under the graph</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strain coordinate at fracture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The gradient of the initial straight section</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 = σ/ε in the linear elastic region, so it is the initial stress–strain gradient.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E = σ/ε, and that ratio is only constant where the graph is straight, so E is the gradient of the initial straight section.</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The area under a stress–strain graph is energy per unit volume — the toughness. A useful number, but it comes out in J m⁻³, not in pascals.</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strain at fracture tells you how far the material stretched before it broke, which is its ductility. Stiffness and ductility are separate questions and a material can be high in one and low in the other.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STRESS-STRAIN CURVES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Stress-Strain Curves.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From a stress–strain curve: proportional limit 250 MPa, UTS 430 MPa, fracture at strain 0.15. Sketch-read: which regions are elastic, plastic, and necking?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a stress–strain curve: proportional limit 250 MPa, UTS 430 MPa, fracture at strain 0.15. Sketch-read: which regions are elastic, plastic, and necking?</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Up to 250 MPa the line is straight — elastic (and Hookean).</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From 250 MPa to the 430 MPa peak the material yields and work-hardens — plastic flow.</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Past the UTS the sample necks: stress on the engineering axis falls until fracture at ε = 0.15.</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Elastic to 250 MPa; plastic 250→430 MPa; necking beyond the peak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Material P fractures at strain 0.02 with UTS 900 MPa; material Q at strain 0.25 with UTS 500 MPa. Which is tougher, and which would you choose for a crash structure? Estimate using triangle/rectangle areas.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Material P fractures at strain 0.02 with UTS 900 MPa; material Q at strain 0.25 with UTS 500 MPa. Which is tougher, and which would you choose for a crash structure? Estimate using triangle/rectangle areas.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Toughness ≈ area under the curve. P: ~½ × 900 MPa × 0.02 ≈ 9 MJ/m³.</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roughly 500 MPa × 0.25 × 0.7 ≈ 88 MJ/m³ — ten times tougher.</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is stronger but brittle; Q absorbs far more energy before failing — choose Q for crash zones.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stress-strain curve shows how a material deforms as stress increases, from elastic response through yielding and finally fracture.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88 vs ≈ 9 MJ/m³) — strength is not toughness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SOLID DEFORMATION  ·  STRESS-STRAIN CURVES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Solid Deformation — Stress-Strain Curves.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SOLID DEFORMATION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8.5 Elastic, Plastic, Brittle &amp; Ductile Behaviour</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https://giophysics.com/chapter-14/elastic-plastic-brittle-ductile-behaviour/</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https://giophysics.com/chapter-14/stress-strain-curves/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https://giophysics.com/chapter-14/presentation/?lesson=curve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Solid Deformation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https://giophysics.com/downloads/14-4-stress-strain-curves.pdf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 a steel test curve, the first straight section shows elastic behaviour; after yielding, removing the load leaves permanent strain.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Follow a complete tensile test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98800"/>
            <a:ext cx="11074400" cy="2641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tensile test reveals several different limits. The initial gradient gives Young modulus.</a:t>
            </a:r>
          </a:p>
        </p:txBody>
      </p:sp>
      <p:sp>
        <p:nvSpPr>
          <p:cNvPr id="7" name="text"/>
          <p:cNvSpPr txBox="1"/>
          <p:nvPr/>
        </p:nvSpPr>
        <p:spPr>
          <a:xfrm>
            <a:off x="558800" y="352806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Past the elastic limit, unloading leaves plastic strain. The highest engineering stress is the ultimate tensile stress; fracture can occur later at a lower engineering stress after necking.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Proportional region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Stress is proportional to strain, so the graph is straight and E is constant.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Plastic region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After yielding, large strain can occur with permanent rearrangement inside the material.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UTS then fracture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Engineering stress may fall during necking because it uses the original area, even while the narrowed section approaches fracture.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Initial gradient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Δσ/Δε</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Use the linear elastic region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Read the Young modulus off the straight first part of a stress–strain graph.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SOLID DEFORMATION  ·  STRESS-STRAIN CURVES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Solid Deformation — Stress-Strain Curves.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Solid Deformation — Stress-Strain Curves</dc:title>
  <dc:subject>Solid Deformation</dc:subject>
  <dc:creator>GioPhysics</dc:creator>
  <cp:keywords>lesson, Solid Deformation, chapter-14,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