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Solid Deformation — Elastic Energy &amp; Force-Extension Graphs. Lesson 2 of 7.</a:t>
            </a:r>
          </a:p>
          <a:p>
            <a:pPr marL="0" indent="0">
              <a:buNone/>
            </a:pPr>
            <a:r>
              <a:rPr lang="en-GB" sz="1200" dirty="0"/>
              <a:t>[Intro] Use the area under a force–extension graph to track work transferred into a deformed spring or sample.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https://giophysics.com/chapter-14/elastic-energy-force-extension-graphs/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Hookean spring: U = ½Fx = ½kx²</a:t>
            </a:r>
          </a:p>
          <a:p>
            <a:pPr marL="0" indent="0">
              <a:buNone/>
            </a:pPr>
            <a:r>
              <a:rPr lang="en-GB" sz="1200" dirty="0"/>
              <a:t>[In plain English] Energy stored in a stretched spring — the ½ appears because the force grows from zero as you stretch.</a:t>
            </a:r>
          </a:p>
          <a:p>
            <a:pPr marL="0" indent="0">
              <a:buNone/>
            </a:pPr>
            <a:r>
              <a:rPr lang="en-GB" sz="1200" dirty="0"/>
              <a:t>[Note] Only when F = kx</a:t>
            </a:r>
          </a:p>
          <a:p>
            <a:pPr marL="0" indent="0">
              <a:buNone/>
            </a:pPr>
            <a:r>
              <a:rPr lang="en-GB" sz="1200" dirty="0"/>
              <a:t>[Graph] Elastic energy explorer. Inside the Hooke-law region, doubling extension makes four times the stored elastic energy.</a:t>
            </a:r>
          </a:p>
          <a:p>
            <a:pPr marL="0" indent="0">
              <a:buNone/>
            </a:pPr>
            <a:r>
              <a:rPr lang="en-GB" sz="1200" dirty="0"/>
              <a:t>[Axes] Horizontal: extension x. Vertical: elastic energy U. Values are normalised — the graph teaches the shape, not a measurement.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Spring combinations: kₛ = k/n; kₚ = nk</a:t>
            </a:r>
          </a:p>
          <a:p>
            <a:pPr marL="0" indent="0">
              <a:buNone/>
            </a:pPr>
            <a:r>
              <a:rPr lang="en-GB" sz="1200" dirty="0"/>
              <a:t>[In plain English] Chaining springs end-to-end makes the set n times softer; placing them side-by-side makes it n times stiffer.</a:t>
            </a:r>
          </a:p>
          <a:p>
            <a:pPr marL="0" indent="0">
              <a:buNone/>
            </a:pPr>
            <a:r>
              <a:rPr lang="en-GB" sz="1200" dirty="0"/>
              <a:t>[Note] n identical springs in series or parallel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Force–extension axes carrying a straight line from the origin out to a point at extension x and force F. The region between that line and the extension axis is shaded, and a dashed line runs from the end point across to the force axis, so the shaded region reads as a triangle of base x and height F.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Two identical springs of stiffness k hung side by side from a ceiling onto a rigid bar, with a load W hanging from the middle of the bar; beside them, the same two springs joined one below the other with the identical load W on the bottom of the pair.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U = ½kx² is not the general deformation-energy formula. It follows from the triangular area only when force is proportional to extension.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How much energy is stored in a spring of k = 500 N/m compressed by 0.10 m?</a:t>
            </a:r>
          </a:p>
          <a:p>
            <a:pPr marL="0" indent="0">
              <a:buNone/>
            </a:pPr>
            <a:r>
              <a:rPr lang="en-GB" sz="1200" dirty="0"/>
              <a:t>[Answer] U = 2.5 J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U = ½kx² = ½ × 500 × 0.01.</a:t>
            </a:r>
          </a:p>
          <a:p>
            <a:pPr marL="0" indent="0">
              <a:buNone/>
            </a:pPr>
            <a:r>
              <a:rPr lang="en-GB" sz="1200" dirty="0"/>
              <a:t>[Step 2] U = 2.5 J.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U = 2.5 J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200 N m⁻¹ spring is extended by 8.0 cm. Find its final force and stored energy.</a:t>
            </a:r>
          </a:p>
          <a:p>
            <a:pPr marL="0" indent="0">
              <a:buNone/>
            </a:pPr>
            <a:r>
              <a:rPr lang="en-GB" sz="1200" dirty="0"/>
              <a:t>[Answer] F = 16 N and U = 0.64 J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Convert x = 8.0 cm = 0.080 m.</a:t>
            </a:r>
          </a:p>
          <a:p>
            <a:pPr marL="0" indent="0">
              <a:buNone/>
            </a:pPr>
            <a:r>
              <a:rPr lang="en-GB" sz="1200" dirty="0"/>
              <a:t>[Step 2] F = kx = (200)(0.080) = 16 N.</a:t>
            </a:r>
          </a:p>
          <a:p>
            <a:pPr marL="0" indent="0">
              <a:buNone/>
            </a:pPr>
            <a:r>
              <a:rPr lang="en-GB" sz="1200" dirty="0"/>
              <a:t>[Step 3] U = ½kx² = ½(200)(0.080)².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It takes 16 N to hold a spring at 8 cm. Has 16 × 0.08 = 1.28 J gone into it? You stretch the spring slowly with a force meter and watch the reading climb steadily from zero to 16 N.</a:t>
            </a:r>
          </a:p>
          <a:p>
            <a:pPr marL="0" indent="0">
              <a:buNone/>
            </a:pPr>
            <a:r>
              <a:rPr lang="en-GB" sz="1200" dirty="0"/>
              <a:t>[Answer] No — 0.64 J, exactly half of it. The 16 N is only reached at the very last instant; for the whole of the stretch the force was smaller, averaging 8 N. Work is the area under the force–extension graph, and that area is a triangle, not a rectangle.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F = 16 N and U = 0.64 J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x was squared in the formula but not on the calculator — the line uses 0.080 where it needs 0.0064. Squaring a number smaller than one makes it smaller, so this slip does not produce an absurd answer, just one that is more than ten times too big.</a:t>
            </a:r>
          </a:p>
          <a:p>
            <a:pPr marL="0" indent="0">
              <a:buNone/>
            </a:pPr>
            <a:r>
              <a:rPr lang="en-GB" sz="1200" dirty="0"/>
              <a:t>[It should say] U = ½kx² = ½ × 200 × 0.0064 = 0.64 J.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Both arrangements hang the same load W from the same two springs. Which one drops further?</a:t>
            </a:r>
          </a:p>
          <a:p>
            <a:pPr marL="0" indent="0">
              <a:buNone/>
            </a:pPr>
            <a:r>
              <a:rPr lang="en-GB" sz="1200" dirty="0"/>
              <a:t>[Options] A The pair side by side — twice as many coils are sharing the pull   B The pair joined end to end   C Neither: identical springs and an identical load must give an identical stretch</a:t>
            </a:r>
          </a:p>
          <a:p>
            <a:pPr marL="0" indent="0">
              <a:buNone/>
            </a:pPr>
            <a:r>
              <a:rPr lang="en-GB" sz="1200" dirty="0"/>
              <a:t>[Figure] Two identical springs of stiffness k hung side by side from a ceiling onto a rigid bar, with a load W hanging from the middle of the bar; beside them, the same two springs joined one below the other with the identical load W on the bottom of the pair.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The pair joined end to end. End to end, each spring feels the whole of W and each stretches by W/k, so the load falls 2W/k. Side by side they share the load, W/2 each, and the bar drops only W/2k — four times less. Springs in parallel stiffen the set; springs in series soften it.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Hookean spring reaches force F at extension x. What is the stored energy?</a:t>
            </a:r>
          </a:p>
          <a:p>
            <a:pPr marL="0" indent="0">
              <a:buNone/>
            </a:pPr>
            <a:r>
              <a:rPr lang="en-GB" sz="1200" dirty="0"/>
              <a:t>[Options] A Fx   B ½Fx   C F/x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Hookean spring reaches force F at extension x. What is the stored energy?</a:t>
            </a:r>
          </a:p>
          <a:p>
            <a:pPr marL="0" indent="0">
              <a:buNone/>
            </a:pPr>
            <a:r>
              <a:rPr lang="en-GB" sz="1200" dirty="0"/>
              <a:t>[Option by option] A: Fx is the rectangle F tall and x wide — the work you would do if the full force F acted over the whole of the stretch. It does not: the force starts at zero and builds, so the rectangle is exactly twice the truth.  B: Right. The graph is a triangle of base x and height F, so the work stored is ½Fx — which for a Hookean spring is the same thing as ½kx².  C: F/x is the gradient of the line, which is the spring constant k in N/m. It is a stiffness, not an energy: check the units and it cannot possibly come out in joules.</a:t>
            </a:r>
          </a:p>
          <a:p>
            <a:pPr marL="0" indent="0">
              <a:buNone/>
            </a:pPr>
            <a:r>
              <a:rPr lang="en-GB" sz="1200" dirty="0"/>
              <a:t>[Answer] B — ½Fx</a:t>
            </a:r>
          </a:p>
          <a:p>
            <a:pPr marL="0" indent="0">
              <a:buNone/>
            </a:pPr>
            <a:r>
              <a:rPr lang="en-GB" sz="1200" dirty="0"/>
              <a:t>[Why] The F–x graph is a triangle with base x and height F, so its area is ½Fx.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force–extension graph is linear up to (0.060 m, 30 N) then curves. Find the energy stored in the linear region, and explain what the area under the curved part represents.</a:t>
            </a:r>
          </a:p>
          <a:p>
            <a:pPr marL="0" indent="0">
              <a:buNone/>
            </a:pPr>
            <a:r>
              <a:rPr lang="en-GB" sz="1200" dirty="0"/>
              <a:t>[Answer] 0.90 J; beyond the limit the area includes energy lost to plastic deformation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Linear region: U = ½Fx = ½ × 30 × 0.060 = 0.90 J.</a:t>
            </a:r>
          </a:p>
          <a:p>
            <a:pPr marL="0" indent="0">
              <a:buNone/>
            </a:pPr>
            <a:r>
              <a:rPr lang="en-GB" sz="1200" dirty="0"/>
              <a:t>[Step 2] Beyond the limit of proportionality the area under the curve is still work done on the material.</a:t>
            </a:r>
          </a:p>
          <a:p>
            <a:pPr marL="0" indent="0">
              <a:buNone/>
            </a:pPr>
            <a:r>
              <a:rPr lang="en-GB" sz="1200" dirty="0"/>
              <a:t>[Step 3] But part of it is no longer recoverable — permanent (plastic) deformation and heat.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0.90 J; beyond the limit the area includes energy lost to plastic deformation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catapult's two elastic cords (each k = 150 N/m) are both stretched 0.25 m and released against a 0.060 kg projectile. Estimate the launch speed if 20% of the stored energy is lost.</a:t>
            </a:r>
          </a:p>
          <a:p>
            <a:pPr marL="0" indent="0">
              <a:buNone/>
            </a:pPr>
            <a:r>
              <a:rPr lang="en-GB" sz="1200" dirty="0"/>
              <a:t>[Answer] v ≈ 16 m/s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Elastic potential energy is recoverable energy stored when an object is deformed; it equals the area under the force-extension graph.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Stored: 2 × ½ × 150 × 0.0625 = 9.375 J; usable = 0.80 × 9.375 = 7.5 J.</a:t>
            </a:r>
          </a:p>
          <a:p>
            <a:pPr marL="0" indent="0">
              <a:buNone/>
            </a:pPr>
            <a:r>
              <a:rPr lang="en-GB" sz="1200" dirty="0"/>
              <a:t>[Step 2] ½mv² = 7.5 → v² = 250.</a:t>
            </a:r>
          </a:p>
          <a:p>
            <a:pPr marL="0" indent="0">
              <a:buNone/>
            </a:pPr>
            <a:r>
              <a:rPr lang="en-GB" sz="1200" dirty="0"/>
              <a:t>[Step 3] v ≈ 15.8 m/s.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≈ 16 m/s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https://giophysics.com/chapter-14/presentation/?lesson=energy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compressed toy spring stores energy and releases it when the spring pushes the toy forward.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Work transferred into a solid while it deforms equals the area under its force–extension graph. That work is stored as elastic potential energy only when the deformation is recoverable without dissipation. A Hookean spring produces a triangle; for a curved graph, split the area into shapes or integrate F with respect to x.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Multiplying Fx gives a rectangle. A linearly rising force uses half that area.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Two identical springs in series share the total extension, reducing the effective spring constant.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Identical parallel springs share the load, so their spring constants add.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Loading work: W = ∫ F dx</a:t>
            </a:r>
          </a:p>
          <a:p>
            <a:pPr marL="0" indent="0">
              <a:buNone/>
            </a:pPr>
            <a:r>
              <a:rPr lang="en-GB" sz="1200" dirty="0"/>
              <a:t>[In plain English] The work done stretching is the area under the force–extension graph.</a:t>
            </a:r>
          </a:p>
          <a:p>
            <a:pPr marL="0" indent="0">
              <a:buNone/>
            </a:pPr>
            <a:r>
              <a:rPr lang="en-GB" sz="1200" dirty="0"/>
              <a:t>[Note] Stored as U only for a lossless elastic path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4/presentation/?lesson=energy" TargetMode="Externa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4/presentation/?lesson=energy" TargetMode="Externa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hapter-14/presentation/?lesson=energy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hapter-14/presentation/?lesson=energy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14/stress-strain-young-modulus/" TargetMode="External"/><Relationship Id="rId4" Type="http://schemas.openxmlformats.org/officeDocument/2006/relationships/hyperlink" Target="https://giophysics.com/chapter-14/elastic-energy-force-extension-graphs/" TargetMode="External"/><Relationship Id="rId5" Type="http://schemas.openxmlformats.org/officeDocument/2006/relationships/hyperlink" Target="https://giophysics.com/chapter-14/presentation/?lesson=energy" TargetMode="External"/><Relationship Id="rId6" Type="http://schemas.openxmlformats.org/officeDocument/2006/relationships/hyperlink" Target="https://giophysics.com/chapter-14/" TargetMode="External"/><Relationship Id="rId7" Type="http://schemas.openxmlformats.org/officeDocument/2006/relationships/hyperlink" Target="https://giophysics.com/downloads/14-2-elastic-energy-force-extension-graph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08 · Solid Deformation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Graph area stores energy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Elastic Energy &amp; Force-Extension Graphs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Use the area under a force–extension graph to track work transferred into a deformed spring or sample.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2 of 7 in Solid Deformation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43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https://giophysics.com/chapter-14/elastic-energy-force-extension-graphs/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Hookean spring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5384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U = ½Fx = ½kx²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53848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Only when F = kx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5384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53848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Energy stored in a stretched spring — the ½ appears because the force grows from zero as you stretch.</a:t>
            </a:r>
          </a:p>
        </p:txBody>
      </p:sp>
      <p:sp>
        <p:nvSpPr>
          <p:cNvPr id="10" name="panel"/>
          <p:cNvSpPr/>
          <p:nvPr/>
        </p:nvSpPr>
        <p:spPr>
          <a:xfrm>
            <a:off x="6248400" y="1854200"/>
            <a:ext cx="5384800" cy="33591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Elastic energy explorer: Inside the Hooke-law region, doubling extension makes four times the stored elastic energy." descr="Elastic energy explorer: Inside the Hooke-law region, doubling extension makes four times the stored elastic energy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1968500"/>
            <a:ext cx="5156200" cy="313055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6248400" y="5276850"/>
            <a:ext cx="53848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Elastic energy explorer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6248400" y="5525770"/>
            <a:ext cx="5384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Move this graph on the live version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Spring combinations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kₛ = k/n; kₚ = nk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n identical springs in series or parallel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Chaining springs end-to-end makes the set n times softer; placing them side-by-side makes it n times stiffer.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1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Why the area and not the rectangle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62397" y="1854200"/>
            <a:ext cx="5867207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Force–extension axes carrying a straight line from the origin out to a point at extension x and force F. The region between that line and the extension axis is shaded, and a dashed line runs from the end point across to the force axis, so the shaded region reads as a triangle of base x and height F." descr="Force–extension axes carrying a straight line from the origin out to a point at extension x and force F. The region between that line and the extension axis is shaded, and a dashed line runs from the end point across to the force axis, so the shaded region reads as a triangle of base x and height F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97" y="1968500"/>
            <a:ext cx="5638607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Force–extension axes carrying a straight line from the origin out to a point at extension x and force F. The region between that line and the extension axis is shaded, and a dashed line runs from the end point across to the force axis, so the shaded region reads as a triangle of base x and height F.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2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Two springs, two ways of joining them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86402" y="1854200"/>
            <a:ext cx="6219196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wo identical springs of stiffness k hung side by side from a ceiling onto a rigid bar, with a load W hanging from the middle of the bar; beside them, the same two springs joined one below the other with the identical load W on the bottom of the pair." descr="Two identical springs of stiffness k hung side by side from a ceiling onto a rigid bar, with a load W hanging from the middle of the bar; beside them, the same two springs joined one below the other with the identical load W on the bottom of the pair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702" y="1968500"/>
            <a:ext cx="5990596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identical springs of stiffness k hung side by side from a ceiling onto a rigid bar, with a load W hanging from the middle of the bar; beside them, the same two springs joined one below the other with the identical load W on the bottom of the pair.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U = ½kx² is not the general deformation-energy formula. It follows from the triangular area only when force is proportional to extension.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How much energy is stored in a spring of k = 500 N/m compressed by 0.10 m?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How much energy is stored in a spring of k = 500 N/m compressed by 0.10 m?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½kx² = ½ × 500 × 0.01.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2.5 J.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U = 2.5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200 N m⁻¹ spring is extended by 8.0 cm. Find its final force and stored energy.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200 N m⁻¹ spring is extended by 8.0 cm. Find its final force and stored energy.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Convert x = 8.0 cm = 0.080 m.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kx = (200)(0.080) = 16 N.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½kx² = ½(200)(0.080)².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It takes 16 N to hold a spring at 8 cm. Has 16 × 0.08 = 1.28 J gone into it?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You stretch the spring slowly with a force meter and watch the reading climb steadily from zero to 16 N.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5634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76398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 — 0.64 J, exactly half of it. The 16 N is only reached at the very last instant; for the whole of the stretch the force was smaller, averaging 8 N. Work is the area under the force–extension graph, and that area is a triangle, not a rectangle.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F = 16 N and U = 0.64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Convert the extension first: x = 8.0 cm = 0.080 m.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Force at that extension: F = kx = 200 × 0.080 = 16 N.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Energy stored: U = ½kx² = ½ × 200 × 0.080 = 8.0 J.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spring holds 8.0 J.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34290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363664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x was squared in the formula but not on the calculator — the line uses 0.080 where it needs 0.0064. Squaring a number smaller than one makes it smaller, so this slip does not produce an absurd answer, just one that is more than ten times too big.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45706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66471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U = ½kx² = ½ × 200 × 0.0064 = 0.64 J.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Both arrangements hang the same load W from the same two springs. Which one drops further?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The pair side by side — twice as many coils are sharing the pull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800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The pair joined end to end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47853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Neither: identical springs and an identical load must give an identical stretch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wo identical springs of stiffness k hung side by side from a ceiling onto a rigid bar, with a load W hanging from the middle of the bar; beside them, the same two springs joined one below the other with the identical load W on the bottom of the pair." descr="Two identical springs of stiffness k hung side by side from a ceiling onto a rigid bar, with a load W hanging from the middle of the bar; beside them, the same two springs joined one below the other with the identical load W on the bottom of the pair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identical springs of stiffness k hung side by side from a ceiling onto a rigid bar, with a load W hanging from the middle of the bar; beside them, the same two springs joined one below the other with the identical load W on the bottom of the pair.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66100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The pair joined end to end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End to end, each spring feels the whole of W and each stretches by W/k, so the load falls 2W/k. Side by side they share the load, W/2 each, and the bar drops only W/2k — four times less. Springs in parallel stiffen the set; springs in series soften it.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Hookean spring reaches force F at extension x. What is the stored energy?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Fx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½Fx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F/x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½Fx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The F–x graph is a triangle with base x and height F, so its area is ½Fx.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Fx is the rectangle F tall and x wide — the work you would do if the full force F acted over the whole of the stretch. It does not: the force starts at zero and builds, so the rectangle is exactly twice the truth.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Right. The graph is a triangle of base x and height F, so the work stored is ½Fx — which for a Hookean spring is the same thing as ½kx².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37007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F/x is the gradient of the line, which is the spring constant k in N/m. It is a stiffness, not an energy: check the units and it cannot possibly come out in joules.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force–extension graph is linear up to (0.060 m, 30 N) then curves. Find the energy stored in the linear region, and explain what the area under the curved part represents.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force–extension graph is linear up to (0.060 m, 30 N) then curves. Find the energy stored in the linear region, and explain what the area under the curved part represents.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Linear region: U = ½Fx = ½ × 30 × 0.060 = 0.90 J.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Beyond the limit of proportionality the area under the curve is still work done on the material.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But part of it is no longer recoverable — permanent (plastic) deformation and heat.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0.90 J; beyond the limit the area includes energy lost to plastic deformation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catapult's two elastic cords (each k = 150 N/m) are both stretched 0.25 m and released against a 0.060 kg projectile. Estimate the launch speed if 20% of the stored energy is lost.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Elastic potential energy is recoverable energy stored when an object is deformed; it equals the area under the force-extension graph.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catapult's two elastic cords (each k = 150 N/m) are both stretched 0.25 m and released against a 0.060 kg projectile. Estimate the launch speed if 20% of the stored energy is lost.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Stored: 2 × ½ × 150 × 0.0625 = 9.375 J; usable = 0.80 × 9.375 = 7.5 J.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½mv² = 7.5 → v² = 250.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≈ 15.8 m/s.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≈ 16 m/s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SOLID DEFORMATION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8.3 Stress, Strain &amp; Young Modulus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https://giophysics.com/chapter-14/stress-strain-young-modulus/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https://giophysics.com/chapter-14/elastic-energy-force-extension-graphs/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https://giophysics.com/chapter-14/presentation/?lesson=energy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Solid Deformation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https://giophysics.com/downloads/14-2-elastic-energy-force-extension-graphs.pdf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compressed toy spring stores energy and releases it when the spring pushes the toy forward.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Graph area stores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Work transferred into a solid while it deforms equals the area under its force–extension graph. That work is stored as elastic potential energy only when the deformation is recoverable without dissipation. A Hookean spring produces a triangle; for a curved graph, split the area into shapes or integrate F with respect to x.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Area, not final force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Multiplying Fx gives a rectangle. A linearly rising force uses half that area.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Series is softer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Two identical springs in series share the total extension, reducing the effective spring constant.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Parallel is stiffer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Identical parallel springs share the load, so their spring constants add.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Loading work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W = ∫ F dx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Stored as U only for a lossless elastic path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work done stretching is the area under the force–extension graph.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ELASTIC ENERGY &amp; FORCE-EXTENSION GRAPHS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Elastic Energy &amp; Force-Extension Graphs.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 Deformation — Elastic Energy &amp; Force-Extension Graphs</dc:title>
  <dc:subject>Solid Deformation</dc:subject>
  <dc:creator>GioPhysics</dc:creator>
  <cp:keywords>lesson, Solid Deformation, chapter-14,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