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Solid Deformation — Hooke's Law &amp; Extension. Lesson 1 of 7.</a:t>
            </a:r>
          </a:p>
          <a:p>
            <a:pPr marL="0" indent="0">
              <a:buNone/>
            </a:pPr>
            <a:r>
              <a:rPr lang="en-GB" sz="1200" dirty="0"/>
              <a:t>[Intro] Separate compression from tension, measure extension from the natural length, and use Hooke's law only inside its linear range.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https://giophysics.com/chapter-14/hookes-law-extension/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Hooke's law: F = kx</a:t>
            </a:r>
          </a:p>
          <a:p>
            <a:pPr marL="0" indent="0">
              <a:buNone/>
            </a:pPr>
            <a:r>
              <a:rPr lang="en-GB" sz="1200" dirty="0"/>
              <a:t>[In plain English] Within limits, a spring's pull is proportional to its stretch — double the stretch, double the force; k measures its stiffness.</a:t>
            </a:r>
          </a:p>
          <a:p>
            <a:pPr marL="0" indent="0">
              <a:buNone/>
            </a:pPr>
            <a:r>
              <a:rPr lang="en-GB" sz="1200" dirty="0"/>
              <a:t>[Note] Valid only in the proportional region</a:t>
            </a:r>
          </a:p>
          <a:p>
            <a:pPr marL="0" indent="0">
              <a:buNone/>
            </a:pPr>
            <a:r>
              <a:rPr lang="en-GB" sz="1200" dirty="0"/>
              <a:t>[Graph] Force–extension explorer. Inside the Hooke-law region, doubling extension doubles force when stiffness k is fixed.</a:t>
            </a:r>
          </a:p>
          <a:p>
            <a:pPr marL="0" indent="0">
              <a:buNone/>
            </a:pPr>
            <a:r>
              <a:rPr lang="en-GB" sz="1200" dirty="0"/>
              <a:t>[Axes] Horizontal: extension x. Vertical: force F.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Graph gradient: k = ΔF/Δx</a:t>
            </a:r>
          </a:p>
          <a:p>
            <a:pPr marL="0" indent="0">
              <a:buNone/>
            </a:pPr>
            <a:r>
              <a:rPr lang="en-GB" sz="1200" dirty="0"/>
              <a:t>[In plain English] The slope of the force–extension graph is the stiffness: a steeper line means a stiffer spring.</a:t>
            </a:r>
          </a:p>
          <a:p>
            <a:pPr marL="0" indent="0">
              <a:buNone/>
            </a:pPr>
            <a:r>
              <a:rPr lang="en-GB" sz="1200" dirty="0"/>
              <a:t>[Note] On a force–extension graph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Fig. 8.1. A steel wire hangs vertically from a rigid support drawn as a hatched ceiling, and a block is attached to its lower end. An arrow starting at the centre of that block points vertically downwards and is labelled 45 N. A dimension line to the left of the wire marks its original length as 2.50 m, and a leader line to the wire labels it as a steel wire of diameter 0.56 mm. The figure is not to scale.</a:t>
            </a:r>
          </a:p>
          <a:p>
            <a:pPr marL="0" indent="0">
              <a:buNone/>
            </a:pPr>
            <a:r>
              <a:rPr lang="en-GB" sz="1200" dirty="0"/>
              <a:t>[Where it came from] A Level AS · Topics 1–11, question 8; syllabus 5, 6.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elastic limit and proportional limit are related but not identical ideas. A material can stop being proportional before it stops returning fully to its original shape.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spring with k = 25 N/m is stretched 0.12 m. What force does it exert?</a:t>
            </a:r>
          </a:p>
          <a:p>
            <a:pPr marL="0" indent="0">
              <a:buNone/>
            </a:pPr>
            <a:r>
              <a:rPr lang="en-GB" sz="1200" dirty="0"/>
              <a:t>[Answer] F = 3.0 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 = kx = 25 × 0.12.</a:t>
            </a:r>
          </a:p>
          <a:p>
            <a:pPr marL="0" indent="0">
              <a:buNone/>
            </a:pPr>
            <a:r>
              <a:rPr lang="en-GB" sz="1200" dirty="0"/>
              <a:t>[Step 2] F = 3.0 N pulling back toward natural length.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F = 3.0 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spring lengthens from 18.0 cm to 23.0 cm under a 6.0 N load. Find its extension and spring constant while Hooke's law applies.</a:t>
            </a:r>
          </a:p>
          <a:p>
            <a:pPr marL="0" indent="0">
              <a:buNone/>
            </a:pPr>
            <a:r>
              <a:rPr lang="en-GB" sz="1200" dirty="0"/>
              <a:t>[Answer] x = 0.050 m and k = 120 N m⁻¹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x = 23.0 cm − 18.0 cm = 5.0 cm.</a:t>
            </a:r>
          </a:p>
          <a:p>
            <a:pPr marL="0" indent="0">
              <a:buNone/>
            </a:pPr>
            <a:r>
              <a:rPr lang="en-GB" sz="1200" dirty="0"/>
              <a:t>[Step 2] Convert before calculating: x = 0.050 m.</a:t>
            </a:r>
          </a:p>
          <a:p>
            <a:pPr marL="0" indent="0">
              <a:buNone/>
            </a:pPr>
            <a:r>
              <a:rPr lang="en-GB" sz="1200" dirty="0"/>
              <a:t>[Step 3] Use k = F/x = 6.0/0.050.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spring stretches 2 cm when you hang 4 N on it. What will 40 N do? Every spring in the lab drawer has a stiffness you can measure in a minute — and a length it never comes back from.</a:t>
            </a:r>
          </a:p>
          <a:p>
            <a:pPr marL="0" indent="0">
              <a:buNone/>
            </a:pPr>
            <a:r>
              <a:rPr lang="en-GB" sz="1200" dirty="0"/>
              <a:t>[Answer] Nothing like 20 cm. Hooke's law only holds while the spring is inside its proportional range, and ten times the test load is usually well outside it: the extension runs ahead of what F = kx predicts, and the spring may never return to 18 cm once the load comes off.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x = 0.050 m and k = 120 N m⁻¹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extension was found in centimetres and then fed straight into a formula that wants metres. It is the single commonest mark lost in this topic, and the answer is no help at all: 1.2 N/m looks like a perfectly believable spring constant, so nobody goes back and checks it.</a:t>
            </a:r>
          </a:p>
          <a:p>
            <a:pPr marL="0" indent="0">
              <a:buNone/>
            </a:pPr>
            <a:r>
              <a:rPr lang="en-GB" sz="1200" dirty="0"/>
              <a:t>[It should say] k = 6.0 ÷ 0.050 = 120 N/m.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pointer reads 18.0 cm with the spring hanging free and 23.0 cm with the 6.0 N load on. Which number goes into F = kx as x?</a:t>
            </a:r>
          </a:p>
          <a:p>
            <a:pPr marL="0" indent="0">
              <a:buNone/>
            </a:pPr>
            <a:r>
              <a:rPr lang="en-GB" sz="1200" dirty="0"/>
              <a:t>[Options] A 23.0 cm — the length of the spring while it is loaded   B 5.0 cm — the increase in length   C 41.0 cm — the two readings taken together</a:t>
            </a:r>
          </a:p>
          <a:p>
            <a:pPr marL="0" indent="0">
              <a:buNone/>
            </a:pPr>
            <a:r>
              <a:rPr lang="en-GB" sz="1200" dirty="0"/>
              <a:t>[Figure] 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5.0 cm — the increase in length. On the drawing, x is the gap between the dashed natural-length mark and the loaded pointer, not the distance from the clamp down to the pointer. That gap is 5.0 cm — and it has to become 0.050 m before it goes anywhere near k = F/x.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Two springs are shown on the same force–extension axes. Which spring is stiffer?</a:t>
            </a:r>
          </a:p>
          <a:p>
            <a:pPr marL="0" indent="0">
              <a:buNone/>
            </a:pPr>
            <a:r>
              <a:rPr lang="en-GB" sz="1200" dirty="0"/>
              <a:t>[Figure] Force plotted against extension for two springs, both lines straight and through the origin. Spring A's line ends at 8 N and 0.04 m; spring B's line runs on twice as far in extension, to 0.08 m, but only reaches 6 N.</a:t>
            </a:r>
          </a:p>
          <a:p>
            <a:pPr marL="0" indent="0">
              <a:buNone/>
            </a:pPr>
            <a:r>
              <a:rPr lang="en-GB" sz="1200" dirty="0"/>
              <a:t>[Options] A The line with the steeper gradient   B The line with the shallower gradient   C They are equally stiff at every gradient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Two springs are shown on the same force–extension axes. Which spring is stiffer?</a:t>
            </a:r>
          </a:p>
          <a:p>
            <a:pPr marL="0" indent="0">
              <a:buNone/>
            </a:pPr>
            <a:r>
              <a:rPr lang="en-GB" sz="1200" dirty="0"/>
              <a:t>[Option by option] A: Right. On force–extension axes the gradient is k, so the steeper line needs more newtons for every millimetre of stretch — which is exactly what being stiffer means.  B: This is the answer you get from thinking 'stretchier'. A shallow line means a lot of extension for very little force, which describes a floppy spring: a small k.  C: Two lines through the origin with different gradients cannot describe equally stiff springs — pick any force and they sit at different extensions. Equal stiffness would put one line on top of the other.</a:t>
            </a:r>
          </a:p>
          <a:p>
            <a:pPr marL="0" indent="0">
              <a:buNone/>
            </a:pPr>
            <a:r>
              <a:rPr lang="en-GB" sz="1200" dirty="0"/>
              <a:t>[Answer] A — The line with the steeper gradient</a:t>
            </a:r>
          </a:p>
          <a:p>
            <a:pPr marL="0" indent="0">
              <a:buNone/>
            </a:pPr>
            <a:r>
              <a:rPr lang="en-GB" sz="1200" dirty="0"/>
              <a:t>[Why] On an F–x graph the gradient is k, so a steeper line represents the larger spring constant.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spring is 30.0 cm long under a 4.0 N load and 34.0 cm under a 9.0 N load. Find k and the natural length.</a:t>
            </a:r>
          </a:p>
          <a:p>
            <a:pPr marL="0" indent="0">
              <a:buNone/>
            </a:pPr>
            <a:r>
              <a:rPr lang="en-GB" sz="1200" dirty="0"/>
              <a:t>[Answer] k = 125 N/m; L₀ = 26.8 cm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Extra 5.0 N produced extra 4.0 cm: k = 5.0 ÷ 0.040 = 125 N/m.</a:t>
            </a:r>
          </a:p>
          <a:p>
            <a:pPr marL="0" indent="0">
              <a:buNone/>
            </a:pPr>
            <a:r>
              <a:rPr lang="en-GB" sz="1200" dirty="0"/>
              <a:t>[Step 2] At 4.0 N the extension is x = F/k = 4.0 ÷ 125 = 3.2 cm.</a:t>
            </a:r>
          </a:p>
          <a:p>
            <a:pPr marL="0" indent="0">
              <a:buNone/>
            </a:pPr>
            <a:r>
              <a:rPr lang="en-GB" sz="1200" dirty="0"/>
              <a:t>[Step 3] Natural length = 30.0 − 3.2 = 26.8 cm.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k = 125 N/m; L₀ = 26.8 cm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Three identical springs (k = 300 N/m) support a 6.0 kg mass: two in parallel, joined in series to the third. Find the total extension.</a:t>
            </a:r>
          </a:p>
          <a:p>
            <a:pPr marL="0" indent="0">
              <a:buNone/>
            </a:pPr>
            <a:r>
              <a:rPr lang="en-GB" sz="1200" dirty="0"/>
              <a:t>[Answer] x ≈ 0.29 m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Hooke's law says a spring's force is directly proportional to its extension while the spring remains in its proportional range.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Parallel pair: 2k = 600 N/m. In series with k: 1/k(total) = 1/600 + 1/300 → k(total) = 200 N/m.</a:t>
            </a:r>
          </a:p>
          <a:p>
            <a:pPr marL="0" indent="0">
              <a:buNone/>
            </a:pPr>
            <a:r>
              <a:rPr lang="en-GB" sz="1200" dirty="0"/>
              <a:t>[Step 2] Load F = 6.0 × 9.81 ≈ 58.9 N.</a:t>
            </a:r>
          </a:p>
          <a:p>
            <a:pPr marL="0" indent="0">
              <a:buNone/>
            </a:pPr>
            <a:r>
              <a:rPr lang="en-GB" sz="1200" dirty="0"/>
              <a:t>[Step 3] x = F/k = 58.9 ÷ 200 ≈ 0.29 m.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x ≈ 0.29 m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https://giophysics.com/chapter-14/presentation/?lesson=hooke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If a spring needs 4 N to extend 2 cm, the same spring needs 8 N to extend 4 cm while Hooke's law still applies.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 tensile force stretches a sample; a compressive force shortens it. Extension x is the signed change from the original length. For a spring in its proportional region, force and extension form a straight line through the origin, whose gradient is the spring constant k.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Do not substitute the final length for x. Subtract the natural length first.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steeper F–x line means a larger k and therefore a stiffer spring.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Beyond the proportional limit, a curved graph means one constant k no longer describes the sample.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Extension: x = L − L₀</a:t>
            </a:r>
          </a:p>
          <a:p>
            <a:pPr marL="0" indent="0">
              <a:buNone/>
            </a:pPr>
            <a:r>
              <a:rPr lang="en-GB" sz="1200" dirty="0"/>
              <a:t>[In plain English] How much longer the object got: stretched length minus natural length (negative when squashed).</a:t>
            </a:r>
          </a:p>
          <a:p>
            <a:pPr marL="0" indent="0">
              <a:buNone/>
            </a:pPr>
            <a:r>
              <a:rPr lang="en-GB" sz="1200" dirty="0"/>
              <a:t>[Note] Metres; x may be negative in compression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4/presentation/?lesson=hooke" TargetMode="Externa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hooke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urricula/a-level/exams/as-level-foundations#q8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4/presentation/?lesson=hooke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Relationship Id="rId4" Type="http://schemas.openxmlformats.org/officeDocument/2006/relationships/hyperlink" Target="https://giophysics.com/chapter-14/presentation/?lesson=hooke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14/elastic-energy-force-extension-graphs/" TargetMode="External"/><Relationship Id="rId4" Type="http://schemas.openxmlformats.org/officeDocument/2006/relationships/hyperlink" Target="https://giophysics.com/chapter-14/hookes-law-extension/" TargetMode="External"/><Relationship Id="rId5" Type="http://schemas.openxmlformats.org/officeDocument/2006/relationships/hyperlink" Target="https://giophysics.com/chapter-14/presentation/?lesson=hooke" TargetMode="External"/><Relationship Id="rId6" Type="http://schemas.openxmlformats.org/officeDocument/2006/relationships/hyperlink" Target="https://giophysics.com/chapter-14/" TargetMode="External"/><Relationship Id="rId7" Type="http://schemas.openxmlformats.org/officeDocument/2006/relationships/hyperlink" Target="https://giophysics.com/downloads/14-1-hookes-law-extension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08 · Solid Deformation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Force changes length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Hooke's Law &amp; Extension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Separate compression from tension, measure extension from the natural length, and use Hooke's law only inside its linear range.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1 of 7 in Solid Deformation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https://giophysics.com/chapter-14/hookes-law-extension/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Hooke's law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 = kx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Valid only in the proportional region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5384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53848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Within limits, a spring's pull is proportional to its stretch — double the stretch, double the force; k measures its stiffness.</a:t>
            </a:r>
          </a:p>
        </p:txBody>
      </p:sp>
      <p:sp>
        <p:nvSpPr>
          <p:cNvPr id="10" name="panel"/>
          <p:cNvSpPr/>
          <p:nvPr/>
        </p:nvSpPr>
        <p:spPr>
          <a:xfrm>
            <a:off x="6248400" y="1854200"/>
            <a:ext cx="5384800" cy="33591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Force–extension explorer: Inside the Hooke-law region, doubling extension doubles force when stiffness k is fixed." descr="Force–extension explorer: Inside the Hooke-law region, doubling extension doubles force when stiffness k is fixed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0" y="1968500"/>
            <a:ext cx="5156200" cy="313055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6248400" y="527685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Force–extension explorer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6248400" y="552577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Graph gradient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k = ΔF/Δx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On a force–extension graph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slope of the force–extension graph is the stiffness: a steeper line means a stiffer spring.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Measuring an extension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" descr="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FIGURE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Fig. 8.1 — A Level AS · Topics 1–11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question 8 of that paper · syllabus 5, 6</a:t>
            </a:r>
          </a:p>
        </p:txBody>
      </p:sp>
      <p:sp>
        <p:nvSpPr>
          <p:cNvPr id="6" name="panel"/>
          <p:cNvSpPr/>
          <p:nvPr/>
        </p:nvSpPr>
        <p:spPr>
          <a:xfrm>
            <a:off x="4243350" y="1854200"/>
            <a:ext cx="3705300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steel wire hangs vertically from a rigid support drawn as a hatched ceiling, and a block is attached to its lower end. An arrow starting at the centre of that block points vertically downwards and is labelled 45 N. A dimension line to the left of the wire marks its original length as 2.50 m, and a leader line to the wire labels it as a steel wire of diameter 0.56 mm. The figure is not to scale." descr="A steel wire hangs vertically from a rigid support drawn as a hatched ceiling, and a block is attached to its lower end. An arrow starting at the centre of that block points vertically downwards and is labelled 45 N. A dimension line to the left of the wire marks its original length as 2.50 m, and a leader line to the wire labels it as a steel wire of diameter 0.56 mm. The figure is not to sca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50" y="1968500"/>
            <a:ext cx="3476700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steel wire hangs vertically from a rigid support drawn as a hatched ceiling, and a block is attached to its lower end. An arrow starting at the centre of that block points vertically downwards and is labelled 45 N. A dimension line to the left of the wire marks its original length as 2.50 m, and a leader line to the wire labels it as a steel wire of diameter 0.56 mm. The figure is not to scale.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See the question this was drawn for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elastic limit and proportional limit are related but not identical ideas. A material can stop being proportional before it stops returning fully to its original shape.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spring with k = 25 N/m is stretched 0.12 m. What force does it exert?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spring with k = 25 N/m is stretched 0.12 m. What force does it exert?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kx = 25 × 0.12.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3.0 N pulling back toward natural length.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F = 3.0 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spring lengthens from 18.0 cm to 23.0 cm under a 6.0 N load. Find its extension and spring constant while Hooke's law applies.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spring lengthens from 18.0 cm to 23.0 cm under a 6.0 N load. Find its extension and spring constant while Hooke's law applies.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23.0 cm − 18.0 cm = 5.0 cm.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Convert before calculating: x = 0.050 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Use k = F/x = 6.0/0.050.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spring stretches 2 cm when you hang 4 N on it. What will 40 N do?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Every spring in the lab drawer has a stiffness you can measure in a minute — and a length it never comes back from.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Nothing like 20 cm. Hooke's law only holds while the spring is inside its proportional range, and ten times the test load is usually well outside it: the extension runs ahead of what F = kx predicts, and the spring may never return to 18 cm once the load comes off.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x = 0.050 m and k = 120 N m⁻¹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Extension: x = 23.0 cm − 18.0 cm = 5.0 cm.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Hooke's law rearranged: k = F/x.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k = 6.0 ÷ 5.0 = 1.2 N/m.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spring constant is 1.2 N/m.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4290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363664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extension was found in centimetres and then fed straight into a formula that wants metres. It is the single commonest mark lost in this topic, and the answer is no help at all: 1.2 N/m looks like a perfectly believable spring constant, so nobody goes back and checks it.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45706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66471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k = 6.0 ÷ 0.050 = 120 N/m.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pointer reads 18.0 cm with the spring hanging free and 23.0 cm with the 6.0 N load on. Which number goes into F = kx as x?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23.0 cm — the length of the spring while it is loaded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5.0 cm — the increase in length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41.0 cm — the two readings taken together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" descr="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11887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same spring twice: hanging free from a clamp with its pointer at the 18.0 cm mark, and again with a 6.0 N load on the hanger so the pointer has dropped to 23.0 cm. The natural-length mark is carried across to the loaded spring, and the gap between that mark and the pointer is dimensioned as x.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85912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5.0 cm — the increase in length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On the drawing, x is the gap between the dashed natural-length mark and the loaded pointer, not the distance from the clamp down to the pointer. That gap is 5.0 cm — and it has to become 0.050 m before it goes anywhere near k = F/x.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Two springs are shown on the same force–extension axes. Which spring is stiffer?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line with the steeper gradient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line with the shallower gradient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They are equally stiff at every gradient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Force plotted against extension for two springs, both lines straight and through the origin. Spring A's line ends at 8 N and 0.04 m; spring B's line runs on twice as far in extension, to 0.08 m, but only reaches 6 N." descr="Force plotted against extension for two springs, both lines straight and through the origin. Spring A's line ends at 8 N and 0.04 m; spring B's line runs on twice as far in extension, to 0.08 m, but only reaches 6 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Force plotted against extension for two springs, both lines straight and through the origin. Spring A's line ends at 8 N and 0.04 m; spring B's line runs on twice as far in extension, to 0.08 m, but only reaches 6 N.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The line with the steeper gradient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On an F–x graph the gradient is k, so a steeper line represents the larger spring constant.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Right. On force–extension axes the gradient is k, so the steeper line needs more newtons for every millimetre of stretch — which is exactly what being stiffer means.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This is the answer you get from thinking 'stretchier'. A shallow line means a lot of extension for very little force, which describes a floppy spring: a small k.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Two lines through the origin with different gradients cannot describe equally stiff springs — pick any force and they sit at different extensions. Equal stiffness would put one line on top of the other.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spring is 30.0 cm long under a 4.0 N load and 34.0 cm under a 9.0 N load. Find k and the natural length.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spring is 30.0 cm long under a 4.0 N load and 34.0 cm under a 9.0 N load. Find k and the natural length.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Extra 5.0 N produced extra 4.0 cm: k = 5.0 ÷ 0.040 = 125 N/m.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4.0 N the extension is x = F/k = 4.0 ÷ 125 = 3.2 cm.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Natural length = 30.0 − 3.2 = 26.8 cm.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k = 125 N/m; L₀ = 26.8 cm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Three identical springs (k = 300 N/m) support a 6.0 kg mass: two in parallel, joined in series to the third. Find the total extension.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Hooke's law says a spring's force is directly proportional to its extension while the spring remains in its proportional range.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Three identical springs (k = 300 N/m) support a 6.0 kg mass: two in parallel, joined in series to the third. Find the total extension.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Parallel pair: 2k = 600 N/m. In series with k: 1/k(total) = 1/600 + 1/300 → k(total) = 200 N/m.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Load F = 6.0 × 9.81 ≈ 58.9 N.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 = F/k = 58.9 ÷ 200 ≈ 0.29 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x ≈ 0.29 m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SOLID DEFORMATION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8.2 Elastic Energy &amp; Force-Extension Graphs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https://giophysics.com/chapter-14/elastic-energy-force-extension-graphs/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https://giophysics.com/chapter-14/hookes-law-extension/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https://giophysics.com/chapter-14/presentation/?lesson=hooke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Solid Deformation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https://giophysics.com/chapter-14/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https://giophysics.com/downloads/14-1-hookes-law-extension.pdf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If a spring needs 4 N to extend 2 cm, the same spring needs 8 N to extend 4 cm while Hooke's law still applies.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Force changes length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tensile force stretches a sample; a compressive force shortens it. Extension x is the signed change from the original length. For a spring in its proportional region, force and extension form a straight line through the origin, whose gradient is the spring constant k.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Measure the change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Do not substitute the final length for x. Subtract the natural length first.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gradient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steeper F–x line means a larger k and therefore a stiffer spring.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Know the boundary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Beyond the proportional limit, a curved graph means one constant k no longer describes the sample.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Extension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x = L − L₀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Metres; x may be negative in compression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How much longer the object got: stretched length minus natural length (negative when squashed).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SOLID DEFORMATION  ·  HOOKE'S LAW &amp; EXTENSION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Solid Deformation — Hooke's Law &amp; Extension.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 Deformation — Hooke's Law &amp; Extension</dc:title>
  <dc:subject>Solid Deformation</dc:subject>
  <dc:creator>GioPhysics</dc:creator>
  <cp:keywords>lesson, Solid Deformation, chapter-14,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