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Solid Deformation — Stress, Strain &amp; Young Modulus. Lesson 3 of 7.</a:t>
            </a:r>
          </a:p>
          <a:p>
            <a:pPr marL="0" indent="0">
              <a:buNone/>
            </a:pPr>
            <a:r>
              <a:rPr lang="en-GB" sz="1200" dirty="0"/>
              <a:t>[Intro] Remove the effects of sample length and cross-sectional area so the stiffness of different materials can be compared.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https://giophysics.com/chapter-14/stress-strain-young-modulus/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Tensile strain: ε = x/L₀</a:t>
            </a:r>
          </a:p>
          <a:p>
            <a:pPr marL="0" indent="0">
              <a:buNone/>
            </a:pPr>
            <a:r>
              <a:rPr lang="en-GB" sz="1200" dirty="0"/>
              <a:t>[In plain English] Strain is the stretch as a fraction of original length — 1% strain means it got 1% longer, whatever its size.</a:t>
            </a:r>
          </a:p>
          <a:p>
            <a:pPr marL="0" indent="0">
              <a:buNone/>
            </a:pPr>
            <a:r>
              <a:rPr lang="en-GB" sz="1200" dirty="0"/>
              <a:t>[Note] A dimensionless ratio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Young modulus: E = σ/ε = FL₀/(Ax)</a:t>
            </a:r>
          </a:p>
          <a:p>
            <a:pPr marL="0" indent="0">
              <a:buNone/>
            </a:pPr>
            <a:r>
              <a:rPr lang="en-GB" sz="1200" dirty="0"/>
              <a:t>[In plain English] A material's intrinsic stiffness: stress divided by strain — the same for a short thick bar or a long thin wire of that material.</a:t>
            </a:r>
          </a:p>
          <a:p>
            <a:pPr marL="0" indent="0">
              <a:buNone/>
            </a:pPr>
            <a:r>
              <a:rPr lang="en-GB" sz="1200" dirty="0"/>
              <a:t>[Note] Gradient of the linear σ–ε graph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Wire stiffness: k = EA/L₀</a:t>
            </a:r>
          </a:p>
          <a:p>
            <a:pPr marL="0" indent="0">
              <a:buNone/>
            </a:pPr>
            <a:r>
              <a:rPr lang="en-GB" sz="1200" dirty="0"/>
              <a:t>[In plain English] A specific wire's stiffness: stiffer material, fatter cross-section, or shorter length all make it harder to stretch.</a:t>
            </a:r>
          </a:p>
          <a:p>
            <a:pPr marL="0" indent="0">
              <a:buNone/>
            </a:pPr>
            <a:r>
              <a:rPr lang="en-GB" sz="1200" dirty="0"/>
              <a:t>[Note] Same material, different geometry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long test wire clamped to the bench at one end, running horizontally to a pulley at the bench edge and turning down to a hanging load. A small marker sits on the wire above a millimetre scale, and the original length L₀ of 2.00 m is dimensioned from the clamp to that marker.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Strain is not measured in metres. It is extension divided by original length, so the length units cancel.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wire of cross-section 2.0 mm² carries a 100 N load. Find the tensile stress in MPa.</a:t>
            </a:r>
          </a:p>
          <a:p>
            <a:pPr marL="0" indent="0">
              <a:buNone/>
            </a:pPr>
            <a:r>
              <a:rPr lang="en-GB" sz="1200" dirty="0"/>
              <a:t>[Answer] σ = 50 MPa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σ = F/A = 100 ÷ 2.0 × 10⁻⁶.</a:t>
            </a:r>
          </a:p>
          <a:p>
            <a:pPr marL="0" indent="0">
              <a:buNone/>
            </a:pPr>
            <a:r>
              <a:rPr lang="en-GB" sz="1200" dirty="0"/>
              <a:t>[Step 2] σ = 5.0 × 10⁷ Pa = 50 MPa.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σ = 50 MPa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2.0 m wire of area 1.5 mm² extends 1.0 mm under 150 N. Find stress, strain, and Young modulus.</a:t>
            </a:r>
          </a:p>
          <a:p>
            <a:pPr marL="0" indent="0">
              <a:buNone/>
            </a:pPr>
            <a:r>
              <a:rPr lang="en-GB" sz="1200" dirty="0"/>
              <a:t>[Answer] σ = 100 MPa, ε = 5.0 × 10⁻⁴, and E = 200 GPa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 = 1.5 × 10⁻⁶ m² and x = 1.0 × 10⁻³ m.</a:t>
            </a:r>
          </a:p>
          <a:p>
            <a:pPr marL="0" indent="0">
              <a:buNone/>
            </a:pPr>
            <a:r>
              <a:rPr lang="en-GB" sz="1200" dirty="0"/>
              <a:t>[Step 2] σ = F/A = 150/(1.5 × 10⁻⁶) = 1.0 × 10⁸ Pa.</a:t>
            </a:r>
          </a:p>
          <a:p>
            <a:pPr marL="0" indent="0">
              <a:buNone/>
            </a:pPr>
            <a:r>
              <a:rPr lang="en-GB" sz="1200" dirty="0"/>
              <a:t>[Step 3] ε = x/L₀ = (1.0 × 10⁻³)/2.0 = 5.0 × 10⁻⁴.</a:t>
            </a:r>
          </a:p>
          <a:p>
            <a:pPr marL="0" indent="0">
              <a:buNone/>
            </a:pPr>
            <a:r>
              <a:rPr lang="en-GB" sz="1200" dirty="0"/>
              <a:t>[Step 4] E = σ/ε.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steel wire and a steel cable have the same Young modulus. Do they stretch by the same amount? Both are steel, both two metres long, and you hang the same 100 N from each of them.</a:t>
            </a:r>
          </a:p>
          <a:p>
            <a:pPr marL="0" indent="0">
              <a:buNone/>
            </a:pPr>
            <a:r>
              <a:rPr lang="en-GB" sz="1200" dirty="0"/>
              <a:t>[Answer] No — and Young modulus is precisely why that is not obvious. E belongs to steel, not to any particular piece of it: it fixes the strain for a given stress. The cable has far more cross-sectional area, so the same 100 N makes a far smaller stress in it, and therefore a far smaller strain.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σ = 100 MPa, ε = 5.0 × 10⁻⁴, and E = 200 GPa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2 is wrong] The area was left in mm². A pascal is a newton per square METRE, and 1 mm² is 10⁻⁶ m², so this is out by a factor of a million — and 100 Pa is such a mild-looking number that nothing about it draws attention to itself.</a:t>
            </a:r>
          </a:p>
          <a:p>
            <a:pPr marL="0" indent="0">
              <a:buNone/>
            </a:pPr>
            <a:r>
              <a:rPr lang="en-GB" sz="1200" dirty="0"/>
              <a:t>[It should say] σ = F/A = 150 ÷ (1.5 × 10⁻⁶) = 1.0 × 10⁸ Pa = 100 MPa.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marker on the 2.00 m wire travels 1.0 mm when the load goes on. What is the strain?</a:t>
            </a:r>
          </a:p>
          <a:p>
            <a:pPr marL="0" indent="0">
              <a:buNone/>
            </a:pPr>
            <a:r>
              <a:rPr lang="en-GB" sz="1200" dirty="0"/>
              <a:t>[Options] A 1.0 mm   B 5.0 × 10⁻⁴, with no unit at all   C 2000 — the length divided by the extension</a:t>
            </a:r>
          </a:p>
          <a:p>
            <a:pPr marL="0" indent="0">
              <a:buNone/>
            </a:pPr>
            <a:r>
              <a:rPr lang="en-GB" sz="1200" dirty="0"/>
              <a:t>[Figure] A long test wire clamped to the bench at one end, running horizontally to a pulley at the bench edge and turning down to a hanging load. A small marker sits on the wire above a millimetre scale, and the original length L₀ of 2.00 m is dimensioned from the clamp to that marker.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5.0 × 10⁻⁴, with no unit at all. Strain is the extension as a fraction of the length it started from: 1.0 × 10⁻³ m ÷ 2.00 m. The metres cancel, which is why a strain never carries a unit — and why the number is always small, and always worth reading back off the calculator.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wire's diameter doubles while force and material stay the same. What happens to its elastic extension?</a:t>
            </a:r>
          </a:p>
          <a:p>
            <a:pPr marL="0" indent="0">
              <a:buNone/>
            </a:pPr>
            <a:r>
              <a:rPr lang="en-GB" sz="1200" dirty="0"/>
              <a:t>[Figure] Two wires hanging from one ceiling, drawn at their unloaded length: wire A of diameter d and wire B drawn twice as thick, each carrying an identical load W and each marked with the same original length L₀.</a:t>
            </a:r>
          </a:p>
          <a:p>
            <a:pPr marL="0" indent="0">
              <a:buNone/>
            </a:pPr>
            <a:r>
              <a:rPr lang="en-GB" sz="1200" dirty="0"/>
              <a:t>[Options] A It halves   B It becomes one quarter   C It doubles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wire's diameter doubles while force and material stay the same. What happens to its elastic extension?</a:t>
            </a:r>
          </a:p>
          <a:p>
            <a:pPr marL="0" indent="0">
              <a:buNone/>
            </a:pPr>
            <a:r>
              <a:rPr lang="en-GB" sz="1200" dirty="0"/>
              <a:t>[Option by option] A: The tempting one: double the diameter, halve the extension. But it is the cross-sectional area that carries the load, and area goes as d², so doubling the diameter divides the extension by four rather than two.  B: Right. A = πd²/4, so twice the diameter is four times the area, and x = FL₀/(EA) is quartered.  C: This has the fraction upside down. A fatter wire has more area, so less stress and less strain for the same pull — it stretches less than the thin one, never more.</a:t>
            </a:r>
          </a:p>
          <a:p>
            <a:pPr marL="0" indent="0">
              <a:buNone/>
            </a:pPr>
            <a:r>
              <a:rPr lang="en-GB" sz="1200" dirty="0"/>
              <a:t>[Answer] B — It becomes one quarter</a:t>
            </a:r>
          </a:p>
          <a:p>
            <a:pPr marL="0" indent="0">
              <a:buNone/>
            </a:pPr>
            <a:r>
              <a:rPr lang="en-GB" sz="1200" dirty="0"/>
              <a:t>[Why] Area is proportional to diameter squared. Doubling diameter makes A four times larger, so x = FL/(EA) becomes one quarter.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3.0 m steel wire (E = 200 GPa) of diameter 1.2 mm supports 45 kg. Find its extension.</a:t>
            </a:r>
          </a:p>
          <a:p>
            <a:pPr marL="0" indent="0">
              <a:buNone/>
            </a:pPr>
            <a:r>
              <a:rPr lang="en-GB" sz="1200" dirty="0"/>
              <a:t>[Answer] x ≈ 5.9 mm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 = πd²/4 = π × 1.44 × 10⁻⁶ ÷ 4 ≈ 1.13 × 10⁻⁶ m²; F = 45 × 9.81 ≈ 441 N.</a:t>
            </a:r>
          </a:p>
          <a:p>
            <a:pPr marL="0" indent="0">
              <a:buNone/>
            </a:pPr>
            <a:r>
              <a:rPr lang="en-GB" sz="1200" dirty="0"/>
              <a:t>[Step 2] x = FL/(EA) = 441 × 3.0 ÷ (2.0 × 10¹¹ × 1.13 × 10⁻⁶).</a:t>
            </a:r>
          </a:p>
          <a:p>
            <a:pPr marL="0" indent="0">
              <a:buNone/>
            </a:pPr>
            <a:r>
              <a:rPr lang="en-GB" sz="1200" dirty="0"/>
              <a:t>[Step 3] x ≈ 5.9 × 10⁻³ m ≈ 5.9 mm.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x ≈ 5.9 mm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Two wires of the same material and length share a 600 N load equally by hanging side by side; wire B has twice the diameter of wire A. Show the load does NOT split equally, and find each wire's share.</a:t>
            </a:r>
          </a:p>
          <a:p>
            <a:pPr marL="0" indent="0">
              <a:buNone/>
            </a:pPr>
            <a:r>
              <a:rPr lang="en-GB" sz="1200" dirty="0"/>
              <a:t>[Answer] Wire A carries 120 N, wire B 480 N — stiffness, not fairness, divides the load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Stress is force per cross-sectional area, strain is fractional change in length, and Young modulus is stress divided by strain in the linear elastic region.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Equal extensions (same length, joined ends): F ∝ A for the same x, since F = (EA/L)x.</a:t>
            </a:r>
          </a:p>
          <a:p>
            <a:pPr marL="0" indent="0">
              <a:buNone/>
            </a:pPr>
            <a:r>
              <a:rPr lang="en-GB" sz="1200" dirty="0"/>
              <a:t>[Step 2] A(B) = 4 × A(A), so F(B) = 4F(A).</a:t>
            </a:r>
          </a:p>
          <a:p>
            <a:pPr marL="0" indent="0">
              <a:buNone/>
            </a:pPr>
            <a:r>
              <a:rPr lang="en-GB" sz="1200" dirty="0"/>
              <a:t>[Step 3] F(A) + 4F(A) = 600 → F(A) = 120 N, F(B) = 480 N.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Wire A carries 120 N, wire B 480 N — stiffness, not fairness, divides the load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https://giophysics.com/chapter-14/presentation/?lesson=modulus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Two wires of the same material have the same Young modulus, but the thicker wire stretches less under the same force because its stress is smaller.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Force and extension describe one sample. Stress divides force by cross-sectional area; strain divides extension by original length. Their ratio in the linear elastic region is Young modulus E, a material stiffness rather than a breaking-strength measurement.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For the same force, a thicker wire has lower stress because its cross-sectional area is larger.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For the same strain, a longer wire changes length more because x = εL₀.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large E means little elastic strain for a given stress; it does not by itself state the fracture stress.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Tensile stress: σ = F/A</a:t>
            </a:r>
          </a:p>
          <a:p>
            <a:pPr marL="0" indent="0">
              <a:buNone/>
            </a:pPr>
            <a:r>
              <a:rPr lang="en-GB" sz="1200" dirty="0"/>
              <a:t>[In plain English] Stress is force spread over the cross-section — a thin wire feels the same pull far more intensely than a thick one.</a:t>
            </a:r>
          </a:p>
          <a:p>
            <a:pPr marL="0" indent="0">
              <a:buNone/>
            </a:pPr>
            <a:r>
              <a:rPr lang="en-GB" sz="1200" dirty="0"/>
              <a:t>[Note] Pa = N m⁻²</a:t>
            </a:r>
          </a:p>
          <a:p>
            <a:pPr marL="0" indent="0">
              <a:buNone/>
            </a:pPr>
            <a:r>
              <a:rPr lang="en-GB" sz="1200" dirty="0"/>
              <a:t>[Graph] Stress–force explorer. For a fixed cross-sectional area, stress is directly proportional to force.</a:t>
            </a:r>
          </a:p>
          <a:p>
            <a:pPr marL="0" indent="0">
              <a:buNone/>
            </a:pPr>
            <a:r>
              <a:rPr lang="en-GB" sz="1200" dirty="0"/>
              <a:t>[Axes] Horizontal: force F. Vertical: stress σ. Values are normalised — the graph teaches the shape, not a measurement.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4/presentation/?lesson=modulus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4/presentation/?lesson=modulus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hapter-14/presentation/?lesson=modulus" TargetMode="Externa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14/stress-strain-curves/" TargetMode="External"/><Relationship Id="rId4" Type="http://schemas.openxmlformats.org/officeDocument/2006/relationships/hyperlink" Target="https://giophysics.com/chapter-14/stress-strain-young-modulus/" TargetMode="External"/><Relationship Id="rId5" Type="http://schemas.openxmlformats.org/officeDocument/2006/relationships/hyperlink" Target="https://giophysics.com/chapter-14/presentation/?lesson=modulus" TargetMode="External"/><Relationship Id="rId6" Type="http://schemas.openxmlformats.org/officeDocument/2006/relationships/hyperlink" Target="https://giophysics.com/chapter-14/" TargetMode="External"/><Relationship Id="rId7" Type="http://schemas.openxmlformats.org/officeDocument/2006/relationships/hyperlink" Target="https://giophysics.com/downloads/14-3-stress-strain-young-modulu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4/presentation/?lesson=modul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08 · Solid Deformation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Compare materials fairly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Stress, Strain &amp; Young Modulus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Remove the effects of sample length and cross-sectional area so the stiffness of different materials can be compared.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3 of 7 in Solid Deformation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https://giophysics.com/chapter-14/stress-strain-young-modulus/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Tensile strain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ε = x/L₀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dimensionless ratio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Strain is the stretch as a fraction of original length — 1% strain means it got 1% longer, whatever its size.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Young modulus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 = σ/ε = FL₀/(Ax)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Gradient of the linear σ–ε graph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material's intrinsic stiffness: stress divided by strain — the same for a short thick bar or a long thin wire of that material.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Wire stiffness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k = EA/L₀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Same material, different geometry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specific wire's stiffness: stiffer material, fatter cross-section, or shorter length all make it harder to stretch.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Young modulus is actually measured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609850" y="1854200"/>
            <a:ext cx="6972300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long test wire clamped to the bench at one end, running horizontally to a pulley at the bench edge and turning down to a hanging load. A small marker sits on the wire above a millimetre scale, and the original length L₀ of 2.00 m is dimensioned from the clamp to that marker." descr="A long test wire clamped to the bench at one end, running horizontally to a pulley at the bench edge and turning down to a hanging load. A small marker sits on the wire above a millimetre scale, and the original length L₀ of 2.00 m is dimensioned from the clamp to that marker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50" y="1968500"/>
            <a:ext cx="6743700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long test wire clamped to the bench at one end, running horizontally to a pulley at the bench edge and turning down to a hanging load. A small marker sits on the wire above a millimetre scale, and the original length L₀ of 2.00 m is dimensioned from the clamp to that marker.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40100"/>
            <a:ext cx="11074400" cy="2641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Strain is not measured in metres. It is extension divided by original length, so the length units cancel.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wire of cross-section 2.0 mm² carries a 100 N load. Find the tensile stress in MPa.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wire of cross-section 2.0 mm² carries a 100 N load. Find the tensile stress in MPa.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σ = F/A = 100 ÷ 2.0 × 10⁻⁶.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σ = 5.0 × 10⁷ Pa = 50 MPa.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σ = 50 MPa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2.0 m wire of area 1.5 mm² extends 1.0 mm under 150 N. Find stress, strain, and Young modulus.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741979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2.0 m wire of area 1.5 mm² extends 1.0 mm under 150 N. Find stress, strain, and Young modulus.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15155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15155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1.5 × 10⁻⁶ m² and x = 1.0 × 10⁻³ m.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54525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54525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σ = F/A = 150/(1.5 × 10⁻⁶) = 1.0 × 10⁸ Pa.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393895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393895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ε = x/L₀ = (1.0 × 10⁻³)/2.0 = 5.0 × 10⁻⁴.</a:t>
            </a:r>
          </a:p>
        </p:txBody>
      </p:sp>
      <p:sp>
        <p:nvSpPr>
          <p:cNvPr id="15" name="step-number"/>
          <p:cNvSpPr txBox="1"/>
          <p:nvPr/>
        </p:nvSpPr>
        <p:spPr>
          <a:xfrm>
            <a:off x="558800" y="433265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6" name="step"/>
          <p:cNvSpPr txBox="1"/>
          <p:nvPr/>
        </p:nvSpPr>
        <p:spPr>
          <a:xfrm>
            <a:off x="939800" y="433265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σ/ε.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steel wire and a steel cable have the same Young modulus. Do they stretch by the same amount?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2515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Both are steel, both two metres long, and you hang the same 100 N from each of them.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8362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9126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 — and Young modulus is precisely why that is not obvious. E belongs to steel, not to any particular piece of it: it fixes the strain for a given stress. The cable has far more cross-sectional area, so the same 100 N makes a far smaller stress in it, and therefore a far smaller strain.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σ = 100 MPa, ε = 5.0 × 10⁻⁴, and E = 200 GPa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wire's cross-section is A = 1.5 mm².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Stress: σ = F/A = 150 ÷ 1.5 = 100 Pa.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Strain: ε = x/L₀ = 0.0010 ÷ 2.0 = 5.0 × 10⁻⁴.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Young modulus: E = σ/ε.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34290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2 IS WRONG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363664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area was left in mm². A pascal is a newton per square METRE, and 1 mm² is 10⁻⁶ m², so this is out by a factor of a million — and 100 Pa is such a mild-looking number that nothing about it draws attention to itself.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2259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43357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σ = F/A = 150 ÷ (1.5 × 10⁻⁶) = 1.0 × 10⁸ Pa = 100 MPa.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marker on the 2.00 m wire travels 1.0 mm when the load goes on. What is the strain?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1.0 mm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5.0 × 10⁻⁴, with no unit at all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308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2000 — the length divided by the extension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42570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long test wire clamped to the bench at one end, running horizontally to a pulley at the bench edge and turning down to a hanging load. A small marker sits on the wire above a millimetre scale, and the original length L₀ of 2.00 m is dimensioned from the clamp to that marker." descr="A long test wire clamped to the bench at one end, running horizontally to a pulley at the bench edge and turning down to a hanging load. A small marker sits on the wire above a millimetre scale, and the original length L₀ of 2.00 m is dimensioned from the clamp to that marker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19710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343400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long test wire clamped to the bench at one end, running horizontally to a pulley at the bench edge and turning down to a hanging load. A small marker sits on the wire above a millimetre scale, and the original length L₀ of 2.00 m is dimensioned from the clamp to that marker.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38480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5.0 × 10⁻⁴, with no unit at all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Strain is the extension as a fraction of the length it started from: 1.0 × 10⁻³ m ÷ 2.00 m. The metres cancel, which is why a strain never carries a unit — and why the number is always small, and always worth reading back off the calculator.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wire's diameter doubles while force and material stay the same. What happens to its elastic extension?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halves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becomes one quarter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It doubles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632855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Two wires hanging from one ceiling, drawn at their unloaded length: wire A of diameter d and wire B drawn twice as thick, each carrying an identical load W and each marked with the same original length L₀." descr="Two wires hanging from one ceiling, drawn at their unloaded length: wire A of diameter d and wire B drawn twice as thick, each carrying an identical load W and each marked with the same original length L₀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04255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550555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wires hanging from one ceiling, drawn at their unloaded length: wire A of diameter d and wire B drawn twice as thick, each carrying an identical load W and each marked with the same original length L₀.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5393835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It becomes one quarter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Area is proportional to diameter squared. Doubling diameter makes A four times larger, so x = FL/(EA) becomes one quarter.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9374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50139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The tempting one: double the diameter, halve the extension. But it is the cross-sectional area that carries the load, and area goes as d², so doubling the diameter divides the extension by four rather than two.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410845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Right. A = πd²/4, so twice the diameter is four times the area, and x = FL₀/(EA) is quartered.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38658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This has the fraction upside down. A fatter wire has more area, so less stress and less strain for the same pull — it stretches less than the thin one, never more.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3.0 m steel wire (E = 200 GPa) of diameter 1.2 mm supports 45 kg. Find its extension.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3.0 m steel wire (E = 200 GPa) of diameter 1.2 mm supports 45 kg. Find its extension.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πd²/4 = π × 1.44 × 10⁻⁶ ÷ 4 ≈ 1.13 × 10⁻⁶ m²; F = 45 × 9.81 ≈ 441 N.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x = FL/(EA) = 441 × 3.0 ÷ (2.0 × 10¹¹ × 1.13 × 10⁻⁶).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x ≈ 5.9 × 10⁻³ m ≈ 5.9 mm.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x ≈ 5.9 mm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Two wires of the same material and length share a 600 N load equally by hanging side by side; wire B has twice the diameter of wire A. Show the load does NOT split equally, and find each wire's share.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Stress is force per cross-sectional area, strain is fractional change in length, and Young modulus is stress divided by strain in the linear elastic region.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Two wires of the same material and length share a 600 N load equally by hanging side by side; wire B has twice the diameter of wire A. Show the load does NOT split equally, and find each wire's share.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Equal extensions (same length, joined ends): F ∝ A for the same x, since F = (EA/L)x.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A(B) = 4 × A(A), so F(B) = 4F(A).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F(A) + 4F(A) = 600 → F(A) = 120 N, F(B) = 480 N.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Wire A carries 120 N, wire B 480 N — stiffness, not fairness, divides the load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SOLID DEFORMATION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8.4 Stress-Strain Curves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https://giophysics.com/chapter-14/stress-strain-curves/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https://giophysics.com/chapter-14/stress-strain-young-modulus/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https://giophysics.com/chapter-14/presentation/?lesson=modulus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Solid Deformation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https://giophysics.com/downloads/14-3-stress-strain-young-modulus.pdf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Two wires of the same material have the same Young modulus, but the thicker wire stretches less under the same force because its stress is smaller.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Compare materials fairly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Force and extension describe one sample. Stress divides force by cross-sectional area; strain divides extension by original length. Their ratio in the linear elastic region is Young modulus E, a material stiffness rather than a breaking-strength measurement.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Area matters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For the same force, a thicker wire has lower stress because its cross-sectional area is larger.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Length matters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For the same strain, a longer wire changes length more because x = εL₀.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Stiff is not strong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large E means little elastic strain for a given stress; it does not by itself state the fracture stress.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Tensile stress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5384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σ = F/A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53848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Pa = N m⁻²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5384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53848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Stress is force spread over the cross-section — a thin wire feels the same pull far more intensely than a thick one.</a:t>
            </a:r>
          </a:p>
        </p:txBody>
      </p:sp>
      <p:sp>
        <p:nvSpPr>
          <p:cNvPr id="10" name="panel"/>
          <p:cNvSpPr/>
          <p:nvPr/>
        </p:nvSpPr>
        <p:spPr>
          <a:xfrm>
            <a:off x="6248400" y="1854200"/>
            <a:ext cx="5384800" cy="33591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Stress–force explorer: For a fixed cross-sectional area, stress is directly proportional to force." descr="Stress–force explorer: For a fixed cross-sectional area, stress is directly proportional to forc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1968500"/>
            <a:ext cx="5156200" cy="313055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6248400" y="5276850"/>
            <a:ext cx="53848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Stress–force explorer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6248400" y="5525770"/>
            <a:ext cx="5384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Move this graph on the live version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STRESS, STRAIN &amp; YOUNG MODULUS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Stress, Strain &amp; Young Modulus.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 Deformation — Stress, Strain &amp; Young Modulus</dc:title>
  <dc:subject>Solid Deformation</dc:subject>
  <dc:creator>GioPhysics</dc:creator>
  <cp:keywords>lesson, Solid Deformation, chapter-14,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