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Statics — Beams, Supports &amp; Reactions. Lesson 5 of 7.</a:t>
            </a:r>
          </a:p>
          <a:p>
            <a:pPr marL="0" indent="0">
              <a:buNone/>
            </a:pPr>
            <a:r>
              <a:rPr lang="en-GB" sz="1200" dirty="0"/>
              <a:t>[Intro] Support reactions are not guessed values: their possible directions come from the motion each support prevents.</a:t>
            </a:r>
          </a:p>
          <a:p>
            <a:pPr marL="0" indent="0">
              <a:buNone/>
            </a:pPr>
            <a:r>
              <a:rPr lang="en-GB" sz="1200" dirty="0"/>
              <a:t>[Source] https://giophysics.com/chapter-15/beams-supports-reactions/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Point load P: RB = Pa/L</a:t>
            </a:r>
          </a:p>
          <a:p>
            <a:pPr marL="0" indent="0">
              <a:buNone/>
            </a:pPr>
            <a:r>
              <a:rPr lang="en-GB" sz="1200" dirty="0"/>
              <a:t>[In plain English] The farther a load sits from a support, the more of it the other support carries — a see-saw rule.</a:t>
            </a:r>
          </a:p>
          <a:p>
            <a:pPr marL="0" indent="0">
              <a:buNone/>
            </a:pPr>
            <a:r>
              <a:rPr lang="en-GB" sz="1200" dirty="0"/>
              <a:t>[Note] a measured from 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Other reaction: RA = P(L − a)/L</a:t>
            </a:r>
          </a:p>
          <a:p>
            <a:pPr marL="0" indent="0">
              <a:buNone/>
            </a:pPr>
            <a:r>
              <a:rPr lang="en-GB" sz="1200" dirty="0"/>
              <a:t>[In plain English] The nearer support carries the rest; the two shares always total the full load.</a:t>
            </a:r>
          </a:p>
          <a:p>
            <a:pPr marL="0" indent="0">
              <a:buNone/>
            </a:pPr>
            <a:r>
              <a:rPr lang="en-GB" sz="1200" dirty="0"/>
              <a:t>[Note] Both are upward for 0 &lt; a &lt; 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three ideal planar supports drawn side by side under short lengths of beam: a roller as a wheel between the beam and hatched ground, a pin as a triangle with an axle at its apex, and a fixed end with the beam running into a hatched wall. No reaction arrows are drawn on any of the three.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support symbol does not automatically mean an upward force. The reaction direction follows the constrained motion and the solved sign.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6.0 m beam on end supports carries a 10 kN load at its centre. Find each reaction.</a:t>
            </a:r>
          </a:p>
          <a:p>
            <a:pPr marL="0" indent="0">
              <a:buNone/>
            </a:pPr>
            <a:r>
              <a:rPr lang="en-GB" sz="1200" dirty="0"/>
              <a:t>[Answer] 5.0 kN each</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Symmetry: each support carries half.</a:t>
            </a:r>
          </a:p>
          <a:p>
            <a:pPr marL="0" indent="0">
              <a:buNone/>
            </a:pPr>
            <a:r>
              <a:rPr lang="en-GB" sz="1200" dirty="0"/>
              <a:t>[Step 2] RA = RB = 5.0 kN.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5.0 kN each</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simply supported 8.0 m beam carries a 20 kN point load 2.0 m from A. Find RA and RB.</a:t>
            </a:r>
          </a:p>
          <a:p>
            <a:pPr marL="0" indent="0">
              <a:buNone/>
            </a:pPr>
            <a:r>
              <a:rPr lang="en-GB" sz="1200" dirty="0"/>
              <a:t>[Answer] RA = 15 kN upward; RB = 5.0 kN upward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Take moments about A: RB(8.0) − 20(2.0) = 0.</a:t>
            </a:r>
          </a:p>
          <a:p>
            <a:pPr marL="0" indent="0">
              <a:buNone/>
            </a:pPr>
            <a:r>
              <a:rPr lang="en-GB" sz="1200" dirty="0"/>
              <a:t>[Step 2] RB = 5.0 kN.</a:t>
            </a:r>
          </a:p>
          <a:p>
            <a:pPr marL="0" indent="0">
              <a:buNone/>
            </a:pPr>
            <a:r>
              <a:rPr lang="en-GB" sz="1200" dirty="0"/>
              <a:t>[Step 3] Use vertical balance: RA + RB = 20 kN.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RA = 15 kN upward; RB = 5.0 kN upward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people carry a long plank, one at each end, with a heavy toolbox a quarter of the way from the front. Do they share it equally? The plank itself is light enough to ignore. The toolbox is not.</a:t>
            </a:r>
          </a:p>
          <a:p>
            <a:pPr marL="0" indent="0">
              <a:buNone/>
            </a:pPr>
            <a:r>
              <a:rPr lang="en-GB" sz="1200" dirty="0"/>
              <a:t>[Answer] No — the one nearest the box takes three quarters of it. Take moments about the far carrier and each person's share turns out to be fixed by how far the box sits from the OTHER one. Slide it right over one person's shoulder and the other feels nothing at all.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second load's distance was measured from B instead of from A. Once a point has been chosen to take moments about, every distance in that equation has to be measured from THAT point — mixing the two ends is the commonest way a correct-looking moment equation goes wrong.</a:t>
            </a:r>
          </a:p>
          <a:p>
            <a:pPr marL="0" indent="0">
              <a:buNone/>
            </a:pPr>
            <a:r>
              <a:rPr lang="en-GB" sz="1200" dirty="0"/>
              <a:t>[It should say] 10RB = 8.0 × 3.0 + 4.0 × 8.0 = 56, giving RB = 5.6 kN.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20 kN load sits 2.0 m from A on the 8.0 m span. What does each support carry?</a:t>
            </a:r>
          </a:p>
          <a:p>
            <a:pPr marL="0" indent="0">
              <a:buNone/>
            </a:pPr>
            <a:r>
              <a:rPr lang="en-GB" sz="1200" dirty="0"/>
              <a:t>[Options] A A takes 15 kN and B takes 5.0 kN   B B takes 15 kN and A takes 5.0 kN — the far support does the work   C 10 kN each: they are holding one beam between them</a:t>
            </a:r>
          </a:p>
          <a:p>
            <a:pPr marL="0" indent="0">
              <a:buNone/>
            </a:pPr>
            <a:r>
              <a:rPr lang="en-GB" sz="1200" dirty="0"/>
              <a:t>[Figure] An 8.0 m beam resting on a pin at A and a roller at B, carrying a single 20 kN load 2.0 m from A. Both distances are dimensioned beneath the beam with dashed lines dropped from the load and the supports; no reaction arrows are drawn at either end.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A — A takes 15 kN and B takes 5.0 kN. Take moments about A: RB × 8.0 = 20 × 2.0, so B carries only 5.0 kN and vertical balance leaves 15 kN for A. The nearer support takes the bigger share, and the split is the see-saw rule — each support's share is set by the distance from the load to the OTHER support.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Which planar ideal support can provide a reaction moment?</a:t>
            </a:r>
          </a:p>
          <a:p>
            <a:pPr marL="0" indent="0">
              <a:buNone/>
            </a:pPr>
            <a:r>
              <a:rPr lang="en-GB" sz="1200" dirty="0"/>
              <a:t>[Options] A Roller   B Pin   C Fixed support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Which planar ideal support can provide a reaction moment?</a:t>
            </a:r>
          </a:p>
          <a:p>
            <a:pPr marL="0" indent="0">
              <a:buNone/>
            </a:pPr>
            <a:r>
              <a:rPr lang="en-GB" sz="1200" dirty="0"/>
              <a:t>[Option by option] A: A roller cannot even stop the beam sliding along its surface, let alone stop it rotating. It supplies one force, normal to that surface.  B: A pin stops the beam's end going anywhere, which is two force components — but it turns freely in its hole, so it supplies no couple.  C: Right. A built-in end prevents rotation as well as translation, so in a planar model it can supply two force components and a reaction moment.</a:t>
            </a:r>
          </a:p>
          <a:p>
            <a:pPr marL="0" indent="0">
              <a:buNone/>
            </a:pPr>
            <a:r>
              <a:rPr lang="en-GB" sz="1200" dirty="0"/>
              <a:t>[Answer] C — Fixed support</a:t>
            </a:r>
          </a:p>
          <a:p>
            <a:pPr marL="0" indent="0">
              <a:buNone/>
            </a:pPr>
            <a:r>
              <a:rPr lang="en-GB" sz="1200" dirty="0"/>
              <a:t>[Why] A fixed support prevents rotation; a pin and roller permit it and therefore do not provide an ideal reaction couple.</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10 m beam on supports A and B carries 8.0 kN at 3.0 m from A and 4.0 kN at 8.0 m from A. Find both reactions.</a:t>
            </a:r>
          </a:p>
          <a:p>
            <a:pPr marL="0" indent="0">
              <a:buNone/>
            </a:pPr>
            <a:r>
              <a:rPr lang="en-GB" sz="1200" dirty="0"/>
              <a:t>[Answer] RA = 6.4 kN, RB = 5.6 kN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Moments about A: 10RB = 8.0 × 3.0 + 4.0 × 8.0 = 56 → RB = 5.6 kN.</a:t>
            </a:r>
          </a:p>
          <a:p>
            <a:pPr marL="0" indent="0">
              <a:buNone/>
            </a:pPr>
            <a:r>
              <a:rPr lang="en-GB" sz="1200" dirty="0"/>
              <a:t>[Step 2] Vertical balance: RA = 12 − 5.6.</a:t>
            </a:r>
          </a:p>
          <a:p>
            <a:pPr marL="0" indent="0">
              <a:buNone/>
            </a:pPr>
            <a:r>
              <a:rPr lang="en-GB" sz="1200" dirty="0"/>
              <a:t>[Step 3] RA = 6.4 kN.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RA = 6.4 kN, RB = 5.6 kN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uniform 4.0 kN beam of length 8.0 m rests on supports at 1.0 m and 6.0 m from the left end. A person of 0.80 kN walks toward the right tip. How far past the right support can they go before tipping?</a:t>
            </a:r>
          </a:p>
          <a:p>
            <a:pPr marL="0" indent="0">
              <a:buNone/>
            </a:pPr>
            <a:r>
              <a:rPr lang="en-GB" sz="1200" dirty="0"/>
              <a:t>[Answer] Tipping would need 10 m of overhang; the tip is only 2.0 m out — safe to the end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Tipping is imminent when the left reaction reaches zero — take moments about the right support (at 6.0 m).</a:t>
            </a:r>
          </a:p>
          <a:p>
            <a:pPr marL="0" indent="0">
              <a:buNone/>
            </a:pPr>
            <a:r>
              <a:rPr lang="en-GB" sz="1200" dirty="0"/>
              <a:t>[Step 2] Beam weight acts at 4.0 m, i.e. 2.0 m left of that support: restoring moment = 4.0 × 2.0 = 8.0 kN·m.</a:t>
            </a:r>
          </a:p>
          <a:p>
            <a:pPr marL="0" indent="0">
              <a:buNone/>
            </a:pPr>
            <a:r>
              <a:rPr lang="en-GB" sz="1200" dirty="0"/>
              <a:t>[Step 3] Person at distance d beyond: 0.80d = 8.0 → d = 10 m — beyond the beam's 2.0 m overhang, so they can safely reach the tip.</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support reaction is the force or moment a support exerts because it prevents particular motions of a structure.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Tipping would need 10 m of overhang; the tip is only 2.0 m out — safe to the end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https://giophysics.com/chapter-15/presentation/?lesson=beams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pin at one end of a beam can provide horizontal and vertical reactions, while a roller at the other end provides one normal reaction.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In a planar idealisation, a roller supplies one reaction normal to its surface, a pin supplies two force components, and a fixed support can also supply a reaction moment. Choose moments to solve the reactions with the fewest simultaneous equations.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frictionless roller prevents motion normal to its surface and therefore supplies one reaction in that direction.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pin prevents horizontal and vertical translation but permits rotation, so it has two force components and no ideal reaction couple.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fixed end prevents translation and rotation, so it can supply two force components and a moment in a planar model.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Vertical balance: RA + RB = total downward load</a:t>
            </a:r>
          </a:p>
          <a:p>
            <a:pPr marL="0" indent="0">
              <a:buNone/>
            </a:pPr>
            <a:r>
              <a:rPr lang="en-GB" sz="1200" dirty="0"/>
              <a:t>[In plain English] The two supports together must hold up everything pressing down on the beam.</a:t>
            </a:r>
          </a:p>
          <a:p>
            <a:pPr marL="0" indent="0">
              <a:buNone/>
            </a:pPr>
            <a:r>
              <a:rPr lang="en-GB" sz="1200" dirty="0"/>
              <a:t>[Note] For vertical loading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5/presentation/?lesson=beam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15/presentation/?lesson=beam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5/ladders-hinges-friction/" TargetMode="External"/><Relationship Id="rId4" Type="http://schemas.openxmlformats.org/officeDocument/2006/relationships/hyperlink" Target="https://giophysics.com/chapter-15/beams-supports-reactions/" TargetMode="External"/><Relationship Id="rId5" Type="http://schemas.openxmlformats.org/officeDocument/2006/relationships/hyperlink" Target="https://giophysics.com/chapter-15/presentation/?lesson=beams" TargetMode="External"/><Relationship Id="rId6" Type="http://schemas.openxmlformats.org/officeDocument/2006/relationships/hyperlink" Target="https://giophysics.com/chapter-15/" TargetMode="External"/><Relationship Id="rId7" Type="http://schemas.openxmlformats.org/officeDocument/2006/relationships/hyperlink" Target="https://giophysics.com/downloads/15-5-beams-supports-reaction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09 · Statics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Translate constraints into forces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Beams, Supports &amp; Reactions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Support reactions are not guessed values: their possible directions come from the motion each support prevents.</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7 in Statics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https://giophysics.com/chapter-15/beams-supports-reactions/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Point load 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RB = Pa/L</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measured from A</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farther a load sits from a support, the more of it the other support carries — a see-saw rule.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Other reaction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RA = P(L − a)/L</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Both are upward for 0 &lt; a &lt; 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nearer support carries the rest; the two shares always total the full load.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supports, three constraints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1920254" y="1854200"/>
            <a:ext cx="8351492" cy="3402330"/>
          </a:xfrm>
          <a:prstGeom prst="rect">
            <a:avLst/>
          </a:prstGeom>
          <a:solidFill>
            <a:srgbClr val="FFFFFF"/>
          </a:solidFill>
          <a:ln w="9525">
            <a:solidFill>
              <a:srgbClr val="C6C8BB"/>
            </a:solidFill>
          </a:ln>
        </p:spPr>
      </p:sp>
      <p:pic>
        <p:nvPicPr>
          <p:cNvPr id="7" name="The three ideal planar supports drawn side by side under short lengths of beam: a roller as a wheel between the beam and hatched ground, a pin as a triangle with an axle at its apex, and a fixed end with the beam running into a hatched wall. No reaction arrows are drawn on any of the three." descr="The three ideal planar supports drawn side by side under short lengths of beam: a roller as a wheel between the beam and hatched ground, a pin as a triangle with an axle at its apex, and a fixed end with the beam running into a hatched wall. No reaction arrows are drawn on any of the three."/>
          <p:cNvPicPr>
            <a:picLocks noChangeAspect="1"/>
          </p:cNvPicPr>
          <p:nvPr/>
        </p:nvPicPr>
        <p:blipFill>
          <a:blip r:embed="rId3"/>
          <a:stretch>
            <a:fillRect/>
          </a:stretch>
        </p:blipFill>
        <p:spPr>
          <a:xfrm>
            <a:off x="2034554" y="1968500"/>
            <a:ext cx="8122892"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three ideal planar supports drawn side by side under short lengths of beam: a roller as a wheel between the beam and hatched ground, a pin as a triangle with an axle at its apex, and a fixed end with the beam running into a hatched wall. No reaction arrows are drawn on any of the three.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support symbol does not automatically mean an upward force. The reaction direction follows the constrained motion and the solved sign.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6.0 m beam on end supports carries a 10 kN load at its centre. Find each reaction.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6.0 m beam on end supports carries a 10 kN load at its centre. Find each reaction.</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Symmetry: each support carries half.</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 = RB = 5.0 kN.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5.0 kN each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BEAMS, SUPPORTS &amp; REACTIONS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Beams, Supports &amp; Reactions.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simply supported 8.0 m beam carries a 20 kN point load 2.0 m from A. Find RA and RB.</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simply supported 8.0 m beam carries a 20 kN point load 2.0 m from A. Find RA and RB.</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Take moments about A: RB(8.0) − 20(2.0) = 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RB = 5.0 kN.</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vertical balance: RA + RB = 20 kN.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RA = 15 kN upward; RB = 5.0 kN upward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BEAMS, SUPPORTS &amp; REACTIONS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Beams, Supports &amp; Reactions.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people carry a long plank, one at each end, with a heavy toolbox a quarter of the way from the front. Do they share it equally?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plank itself is light enough to ignore. The toolbox is not.</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 the one nearest the box takes three quarters of it. Take moments about the far carrier and each person's share turns out to be fixed by how far the box sits from the OTHER one. Slide it right over one person's shoulder and the other feels nothing at all.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10 m beam on supports A and B carries 8.0 kN at 3.0 m from A and 4.0 kN at 8.0 m from A.</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Take moments about A, so that RA drops out of the equation.</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10RB = 8.0 × 3.0 + 4.0 × 2.0 = 32, giving RB = 3.2 kN.</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Vertical balance then gives RA = 12 − RB.</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second load's distance was measured from B instead of from A. Once a point has been chosen to take moments about, every distance in that equation has to be measured from THAT point — mixing the two ends is the commonest way a correct-looking moment equation goes wrong.</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10RB = 8.0 × 3.0 + 4.0 × 8.0 = 56, giving RB = 5.6 kN.</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20 kN load sits 2.0 m from A on the 8.0 m span. What does each support carry?</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 takes 15 kN and B takes 5.0 kN</a:t>
            </a:r>
          </a:p>
        </p:txBody>
      </p:sp>
      <p:sp>
        <p:nvSpPr>
          <p:cNvPr id="8" name="text"/>
          <p:cNvSpPr txBox="1"/>
          <p:nvPr/>
        </p:nvSpPr>
        <p:spPr>
          <a:xfrm>
            <a:off x="558800" y="29324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B takes 15 kN and A takes 5.0 kN — the far support does the work</a:t>
            </a:r>
          </a:p>
        </p:txBody>
      </p:sp>
      <p:sp>
        <p:nvSpPr>
          <p:cNvPr id="9" name="text"/>
          <p:cNvSpPr txBox="1"/>
          <p:nvPr/>
        </p:nvSpPr>
        <p:spPr>
          <a:xfrm>
            <a:off x="558800" y="34785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10 kN each: they are holding one beam between them</a:t>
            </a:r>
          </a:p>
        </p:txBody>
      </p:sp>
      <p:sp>
        <p:nvSpPr>
          <p:cNvPr id="10" name="panel"/>
          <p:cNvSpPr/>
          <p:nvPr/>
        </p:nvSpPr>
        <p:spPr>
          <a:xfrm>
            <a:off x="7010400" y="1854200"/>
            <a:ext cx="4622800" cy="2356648"/>
          </a:xfrm>
          <a:prstGeom prst="rect">
            <a:avLst/>
          </a:prstGeom>
          <a:solidFill>
            <a:srgbClr val="FFFFFF"/>
          </a:solidFill>
          <a:ln w="9525">
            <a:solidFill>
              <a:srgbClr val="C6C8BB"/>
            </a:solidFill>
          </a:ln>
        </p:spPr>
      </p:sp>
      <p:pic>
        <p:nvPicPr>
          <p:cNvPr id="11" name="An 8.0 m beam resting on a pin at A and a roller at B, carrying a single 20 kN load 2.0 m from A. Both distances are dimensioned beneath the beam with dashed lines dropped from the load and the supports; no reaction arrows are drawn at either end." descr="An 8.0 m beam resting on a pin at A and a roller at B, carrying a single 20 kN load 2.0 m from A. Both distances are dimensioned beneath the beam with dashed lines dropped from the load and the supports; no reaction arrows are drawn at either end."/>
          <p:cNvPicPr>
            <a:picLocks noChangeAspect="1"/>
          </p:cNvPicPr>
          <p:nvPr/>
        </p:nvPicPr>
        <p:blipFill>
          <a:blip r:embed="rId3"/>
          <a:stretch>
            <a:fillRect/>
          </a:stretch>
        </p:blipFill>
        <p:spPr>
          <a:xfrm>
            <a:off x="7124700" y="1968500"/>
            <a:ext cx="4394200" cy="2128048"/>
          </a:xfrm>
          <a:prstGeom prst="rect">
            <a:avLst/>
          </a:prstGeom>
        </p:spPr>
      </p:pic>
      <p:sp>
        <p:nvSpPr>
          <p:cNvPr id="12" name="text"/>
          <p:cNvSpPr txBox="1"/>
          <p:nvPr/>
        </p:nvSpPr>
        <p:spPr>
          <a:xfrm>
            <a:off x="7010400" y="4274348"/>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8.0 m beam resting on a pin at A and a roller at B, carrying a single 20 kN load 2.0 m from A. Both distances are dimensioned beneath the beam with dashed lines dropped from the load and the supports; no reaction arrows are drawn at either end.</a:t>
            </a:r>
          </a:p>
        </p:txBody>
      </p:sp>
      <p:sp>
        <p:nvSpPr>
          <p:cNvPr id="13" name="text"/>
          <p:cNvSpPr txBox="1"/>
          <p:nvPr/>
        </p:nvSpPr>
        <p:spPr>
          <a:xfrm>
            <a:off x="7010400" y="5315748"/>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A  A takes 15 kN and B takes 5.0 kN</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Take moments about A: RB × 8.0 = 20 × 2.0, so B carries only 5.0 kN and vertical balance leaves 15 kN for A. The nearer support takes the bigger share, and the split is the see-saw rule — each support's share is set by the distance from the load to the OTHER support.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BEAMS, SUPPORTS &amp; REACTIONS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Beams, Supports &amp; Reactions.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Which planar ideal support can provide a reaction moment?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Roller</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Pin</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Fixed support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Fixed support</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 fixed support prevents rotation; a pin and roller permit it and therefore do not provide an ideal reaction couple.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A roller cannot even stop the beam sliding along its surface, let alone stop it rotating. It supplies one force, normal to that surface.</a:t>
            </a:r>
          </a:p>
        </p:txBody>
      </p:sp>
      <p:sp>
        <p:nvSpPr>
          <p:cNvPr id="11" name="text"/>
          <p:cNvSpPr txBox="1"/>
          <p:nvPr/>
        </p:nvSpPr>
        <p:spPr>
          <a:xfrm>
            <a:off x="558800" y="36626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A pin stops the beam's end going anywhere, which is two force components — but it turns freely in its hole, so it supplies no couple.</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Right. A built-in end prevents rotation as well as translation, so in a planar model it can supply two force components and a reaction moment.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BEAMS, SUPPORTS &amp; REACTIONS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Beams, Supports &amp; Reactions.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10 m beam on supports A and B carries 8.0 kN at 3.0 m from A and 4.0 kN at 8.0 m from A. Find both reactions.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10 m beam on supports A and B carries 8.0 kN at 3.0 m from A and 4.0 kN at 8.0 m from A. Find both reactions.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Moments about A: 10RB = 8.0 × 3.0 + 4.0 × 8.0 = 56 → RB = 5.6 kN.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Vertical balance: RA = 12 − 5.6.</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 = 6.4 kN.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RA = 6.4 kN, RB = 5.6 kN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BEAMS, SUPPORTS &amp; REACTIONS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Beams, Supports &amp; Reactions.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uniform 4.0 kN beam of length 8.0 m rests on supports at 1.0 m and 6.0 m from the left end. A person of 0.80 kN walks toward the right tip. How far past the right support can they go before tipping?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uniform 4.0 kN beam of length 8.0 m rests on supports at 1.0 m and 6.0 m from the left end. A person of 0.80 kN walks toward the right tip. How far past the right support can they go before tipping?</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Tipping is imminent when the left reaction reaches zero — take moments about the right support (at 6.0 m).</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Beam weight acts at 4.0 m, i.e. 2.0 m left of that support: restoring moment = 4.0 × 2.0 = 8.0 kN·m.</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Person at distance d beyond: 0.80d = 8.0 → d = 10 m — beyond the beam's 2.0 m overhang, so they can safely reach the tip.</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support reaction is the force or moment a support exerts because it prevents particular motions of a structure.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Tipping would need 10 m of overhang; the tip is only 2.0 m out — safe to the end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BEAMS, SUPPORTS &amp; REACTIONS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Beams, Supports &amp; Reactions.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STATICS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9.6 Ladders, Hinges &amp; Friction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https://giophysics.com/chapter-15/ladders-hinges-friction/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https://giophysics.com/chapter-15/beams-supports-reactions/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https://giophysics.com/chapter-15/presentation/?lesson=beams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Statics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https://giophysics.com/downloads/15-5-beams-supports-reactions.pdf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pin at one end of a beam can provide horizontal and vertical reactions, while a roller at the other end provides one normal reaction.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Translate constraints into forces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In a planar idealisation, a roller supplies one reaction normal to its surface, a pin supplies two force components, and a fixed support can also supply a reaction moment. Choose moments to solve the reactions with the fewest simultaneous equations.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Roller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frictionless roller prevents motion normal to its surface and therefore supplies one reaction in that direction.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Pin or hinge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pin prevents horizontal and vertical translation but permits rotation, so it has two force components and no ideal reaction couple.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Fixed support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fixed end prevents translation and rotation, so it can supply two force components and a moment in a planar model.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Vertical balance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RA + RB = total downward load</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vertical loading</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two supports together must hold up everything pressing down on the beam.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BEAMS, SUPPORTS &amp; REACTIONS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Beams, Supports &amp; Reactions.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Statics — Beams, Supports &amp; Reactions</dc:title>
  <dc:subject>Statics</dc:subject>
  <dc:creator>GioPhysics</dc:creator>
  <cp:keywords>lesson, Statics, chapter-15,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