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Statics — Advanced Statics &amp; Calculus. Lesson 7 of 7.</a:t>
            </a:r>
          </a:p>
          <a:p>
            <a:pPr marL="0" indent="0">
              <a:buNone/>
            </a:pPr>
            <a:r>
              <a:rPr lang="en-GB" sz="1200" dirty="0"/>
              <a:t>[Intro] Integration locates resultants and reactions; differentiation then links distributed load, internal shear force, and bending moment along a beam.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https://giophysics.com/chapter-15/advanced-statics-calculus/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Shear to moment: dM/dx = V(x)</a:t>
            </a:r>
          </a:p>
          <a:p>
            <a:pPr marL="0" indent="0">
              <a:buNone/>
            </a:pPr>
            <a:r>
              <a:rPr lang="en-GB" sz="1200" dirty="0"/>
              <a:t>[In plain English] The bending moment climbs or falls at a rate given by the shear — so it peaks where the shear passes zero.</a:t>
            </a:r>
          </a:p>
          <a:p>
            <a:pPr marL="0" indent="0">
              <a:buNone/>
            </a:pPr>
            <a:r>
              <a:rPr lang="en-GB" sz="1200" dirty="0"/>
              <a:t>[Note] Moment extrema occur where V = 0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Resultant centroid: x̄ = ∫xw dx / ∫w dx</a:t>
            </a:r>
          </a:p>
          <a:p>
            <a:pPr marL="0" indent="0">
              <a:buNone/>
            </a:pPr>
            <a:r>
              <a:rPr lang="en-GB" sz="1200" dirty="0"/>
              <a:t>[In plain English] Replace the whole spread of load with one force at its balance point to find the support reactions.</a:t>
            </a:r>
          </a:p>
          <a:p>
            <a:pPr marL="0" indent="0">
              <a:buNone/>
            </a:pPr>
            <a:r>
              <a:rPr lang="en-GB" sz="1200" dirty="0"/>
              <a:t>[Note] Sets support reactions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Above, a uniformly loaded beam on a pin at A and a roller at B, with a dashed line marking a cut a distance x from A. Below, the piece to the left of that cut drawn on its own: the support reaction upwards at A, its share of the load pressing down along the top, and at the cut face a downward shear force V and a curved arrow marked M.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The largest bending moment does not generally occur under the largest load intensity. For a smooth region it occurs where the shear force crosses zero.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simply supported beam of span 4.0 m carries a uniform 5.0 kN/m. State the reactions and the maximum shear force.</a:t>
            </a:r>
          </a:p>
          <a:p>
            <a:pPr marL="0" indent="0">
              <a:buNone/>
            </a:pPr>
            <a:r>
              <a:rPr lang="en-GB" sz="1200" dirty="0"/>
              <a:t>[Answer] R = 10 kN; V(max) = 10 kN at the supports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Total load 20 kN splits evenly: R = 10 kN each.</a:t>
            </a:r>
          </a:p>
          <a:p>
            <a:pPr marL="0" indent="0">
              <a:buNone/>
            </a:pPr>
            <a:r>
              <a:rPr lang="en-GB" sz="1200" dirty="0"/>
              <a:t>[Step 2] Shear is greatest at the supports: V(max) = 10 kN.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R = 10 kN; V(max) = 10 kN at the supports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simply supported beam of span L carries a uniform load w. State the reactions and maximum bending moment.</a:t>
            </a:r>
          </a:p>
          <a:p>
            <a:pPr marL="0" indent="0">
              <a:buNone/>
            </a:pPr>
            <a:r>
              <a:rPr lang="en-GB" sz="1200" dirty="0"/>
              <a:t>[Answer] RA = RB = wL/2; Mmax = wL²/8 at midspan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Symmetry gives RA = RB = wL/2.</a:t>
            </a:r>
          </a:p>
          <a:p>
            <a:pPr marL="0" indent="0">
              <a:buNone/>
            </a:pPr>
            <a:r>
              <a:rPr lang="en-GB" sz="1200" dirty="0"/>
              <a:t>[Step 2] V(x) = wL/2 − wx, so V = 0 at x = L/2.</a:t>
            </a:r>
          </a:p>
          <a:p>
            <a:pPr marL="0" indent="0">
              <a:buNone/>
            </a:pPr>
            <a:r>
              <a:rPr lang="en-GB" sz="1200" dirty="0"/>
              <a:t>[Step 3] M(x) = (wL/2)x − wx²/2; evaluate at x = L/2.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RA = RB = wL/2; Mmax = wL²/8 at midspan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beam is loaded evenly along its whole length. The load is the same everywhere — so where does it break? Nothing about the loading picks out one place on the beam over any other.</a:t>
            </a:r>
          </a:p>
          <a:p>
            <a:pPr marL="0" indent="0">
              <a:buNone/>
            </a:pPr>
            <a:r>
              <a:rPr lang="en-GB" sz="1200" dirty="0"/>
              <a:t>[Answer] At the middle. The load is uniform but the BENDING MOMENT is not: it accumulates from each support inwards and peaks where the shear force passes through zero, which for this beam is midspan. What matters to a beam is not how hard it is pressed at a point but how much moment has piled up by the time you reach it.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3 is wrong] The load to the left of the cut is 5.0 × 2.0 = 10 kN and its resultant acts at the middle of that stretch — 1.0 m from the cut, not 2.0 m. Using the whole 2.0 m as the arm doubles the load's moment so that it cancels the reaction's exactly, which is why the answer comes out as a suspiciously tidy zero.</a:t>
            </a:r>
          </a:p>
          <a:p>
            <a:pPr marL="0" indent="0">
              <a:buNone/>
            </a:pPr>
            <a:r>
              <a:rPr lang="en-GB" sz="1200" dirty="0"/>
              <a:t>[It should say] M(2.0) = (10 × 2.0) − (10 × 1.0) = 10 kN·m.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beam is cut at x and the left-hand piece is drawn on its own. What holds that piece in balance at the cut face?</a:t>
            </a:r>
          </a:p>
          <a:p>
            <a:pPr marL="0" indent="0">
              <a:buNone/>
            </a:pPr>
            <a:r>
              <a:rPr lang="en-GB" sz="1200" dirty="0"/>
              <a:t>[Options] A Nothing is needed — the beam as a whole was already in equilibrium   B An internal shear force and an internal bending moment, both supplied by the material at the cut   C Only a vertical force, since the beam is straight and every load on it is vertical</a:t>
            </a:r>
          </a:p>
          <a:p>
            <a:pPr marL="0" indent="0">
              <a:buNone/>
            </a:pPr>
            <a:r>
              <a:rPr lang="en-GB" sz="1200" dirty="0"/>
              <a:t>[Figure] Above, a uniformly loaded beam on a pin at A and a roller at B, with a dashed line marking a cut a distance x from A. Below, the piece to the left of that cut drawn on its own: the support reaction upwards at A, its share of the load pressing down along the top, and at the cut face a downward shear force V and a curved arrow marked M.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An internal shear force and an internal bending moment, both supplied by the material at the cut. The moment you cut, the right-hand half stops being your problem and has to be replaced by whatever it was doing to the left-hand half through that face: a vertical shear V and a couple M. Balancing the isolated piece with those two unknowns in it is precisely what produces V(x) and M(x).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At a smooth interior point where V changes from positive to negative, what does M have?</a:t>
            </a:r>
          </a:p>
          <a:p>
            <a:pPr marL="0" indent="0">
              <a:buNone/>
            </a:pPr>
            <a:r>
              <a:rPr lang="en-GB" sz="1200" dirty="0"/>
              <a:t>[Options] A A local maximum   B A local minimum   C A discontinuity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At a smooth interior point where V changes from positive to negative, what does M have?</a:t>
            </a:r>
          </a:p>
          <a:p>
            <a:pPr marL="0" indent="0">
              <a:buNone/>
            </a:pPr>
            <a:r>
              <a:rPr lang="en-GB" sz="1200" dirty="0"/>
              <a:t>[Option by option] A: Right. dM/dx = V, so M is climbing while V is positive and falling once V has gone negative — and a turning point with that pattern is a maximum.  B: A minimum needs the shear to go the other way, from negative to positive. Here the moment rises and then falls.  C: A step in M needs a concentrated couple applied at that point. A distributed load leaves M continuous and smooth; it is the shear that steps, and only under a point load.</a:t>
            </a:r>
          </a:p>
          <a:p>
            <a:pPr marL="0" indent="0">
              <a:buNone/>
            </a:pPr>
            <a:r>
              <a:rPr lang="en-GB" sz="1200" dirty="0"/>
              <a:t>[Answer] A — A local maximum</a:t>
            </a:r>
          </a:p>
          <a:p>
            <a:pPr marL="0" indent="0">
              <a:buNone/>
            </a:pPr>
            <a:r>
              <a:rPr lang="en-GB" sz="1200" dirty="0"/>
              <a:t>[Why] Because dM/dx = V, the moment graph changes from increasing to decreasing and therefore has a local maximum.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For that same beam, find the maximum bending moment and where it occurs.</a:t>
            </a:r>
          </a:p>
          <a:p>
            <a:pPr marL="0" indent="0">
              <a:buNone/>
            </a:pPr>
            <a:r>
              <a:rPr lang="en-GB" sz="1200" dirty="0"/>
              <a:t>[Answer] 10 kN·m at midspan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V(x) = 10 − 5x kN; V = 0 at x = 2.0 m (midspan).</a:t>
            </a:r>
          </a:p>
          <a:p>
            <a:pPr marL="0" indent="0">
              <a:buNone/>
            </a:pPr>
            <a:r>
              <a:rPr lang="en-GB" sz="1200" dirty="0"/>
              <a:t>[Step 2] M(max) = wL²/8 = 5.0 × 16 ÷ 8.</a:t>
            </a:r>
          </a:p>
          <a:p>
            <a:pPr marL="0" indent="0">
              <a:buNone/>
            </a:pPr>
            <a:r>
              <a:rPr lang="en-GB" sz="1200" dirty="0"/>
              <a:t>[Step 3] M(max) = 10 kN·m at the centre — exactly where the shear crosses zero.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10 kN·m at midspan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cantilever of length L carries a uniform load w. Derive the shear and moment at the wall, and explain the sign of the moment.</a:t>
            </a:r>
          </a:p>
          <a:p>
            <a:pPr marL="0" indent="0">
              <a:buNone/>
            </a:pPr>
            <a:r>
              <a:rPr lang="en-GB" sz="1200" dirty="0"/>
              <a:t>[Answer] V = wL and M = wL²/2 (hogging) at the wall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V(wall) balances the whole load: V = wL.</a:t>
            </a:r>
          </a:p>
          <a:p>
            <a:pPr marL="0" indent="0">
              <a:buNone/>
            </a:pPr>
            <a:r>
              <a:rPr lang="en-GB" sz="1200" dirty="0"/>
              <a:t>[Step 2] The load's resultant acts at L/2 from the wall: M(wall) = wL × L/2 = wL²/2.</a:t>
            </a:r>
          </a:p>
          <a:p>
            <a:pPr marL="0" indent="0">
              <a:buNone/>
            </a:pPr>
            <a:r>
              <a:rPr lang="en-GB" sz="1200" dirty="0"/>
              <a:t>[Step 3] It is a hogging moment — the beam curves concave-down at the fixed end, with the top fibres in tension; twice the midspan moment of the simply supported case.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In beam statics, distributed load changes shear with position, and shear changes bending moment; calculus links the three quantities.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= wL and M = wL²/2 (hogging) at the wall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https://giophysics.com/chapter-15/presentation/?lesson=calculus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For a simply supported beam under a uniform load, shear decreases linearly and the bending moment reaches its maximum where shear crosses zero.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Cut the beam at position x and balance one side. As the cut moves, a load element changes shear, while accumulated shear changes bending moment. A consistent sign convention makes the derivative relations meaningful.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First integrate w to determine the load resultant and reactions, then integrate −w for shear and integrate shear for moment.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For an ideal simply supported beam, bending moment is zero at both supports; a fixed support may carry a nonzero reaction moment.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Load is the negative slope of the shear graph, and shear is the slope of the moment graph.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Load to shear: dV/dx = −w(x)</a:t>
            </a:r>
          </a:p>
          <a:p>
            <a:pPr marL="0" indent="0">
              <a:buNone/>
            </a:pPr>
            <a:r>
              <a:rPr lang="en-GB" sz="1200" dirty="0"/>
              <a:t>[In plain English] Moving along the beam, the internal shear force falls off at exactly the local loading rate.</a:t>
            </a:r>
          </a:p>
          <a:p>
            <a:pPr marL="0" indent="0">
              <a:buNone/>
            </a:pPr>
            <a:r>
              <a:rPr lang="en-GB" sz="1200" dirty="0"/>
              <a:t>[Note] For downward-positive load convention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5/presentation/?lesson=calculus" TargetMode="Externa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5/presentation/?lesson=calculus" TargetMode="Externa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giophysics.com/chapter-15/advanced-statics-calculus/" TargetMode="External"/><Relationship Id="rId4" Type="http://schemas.openxmlformats.org/officeDocument/2006/relationships/hyperlink" Target="https://giophysics.com/chapter-15/presentation/?lesson=calculus" TargetMode="External"/><Relationship Id="rId5" Type="http://schemas.openxmlformats.org/officeDocument/2006/relationships/hyperlink" Target="https://giophysics.com/chapter-15/" TargetMode="External"/><Relationship Id="rId6" Type="http://schemas.openxmlformats.org/officeDocument/2006/relationships/hyperlink" Target="https://giophysics.com/downloads/15-7-advanced-statics-calculu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09 · Statics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Accumulate load, shear, and moment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Advanced Statics &amp; Calculus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Integration locates resultants and reactions; differentiation then links distributed load, internal shear force, and bending moment along a beam.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7 of 7 in Statics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https://giophysics.com/chapter-15/advanced-statics-calculus/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Shear to moment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dM/dx = V(x)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Moment extrema occur where V = 0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bending moment climbs or falls at a rate given by the shear — so it peaks where the shear passes zero.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Resultant centroid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x̄ = ∫xw dx / ∫w dx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Sets support reactions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Replace the whole spread of load with one force at its balance point to find the support reactions.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Cut it, and balance one side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162397" y="1854200"/>
            <a:ext cx="5867207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bove, a uniformly loaded beam on a pin at A and a roller at B, with a dashed line marking a cut a distance x from A. Below, the piece to the left of that cut drawn on its own: the support reaction upwards at A, its share of the load pressing down along the top, and at the cut face a downward shear force V and a curved arrow marked M." descr="Above, a uniformly loaded beam on a pin at A and a roller at B, with a dashed line marking a cut a distance x from A. Below, the piece to the left of that cut drawn on its own: the support reaction upwards at A, its share of the load pressing down along the top, and at the cut face a downward shear force V and a curved arrow marked M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97" y="1968500"/>
            <a:ext cx="5638607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Above, a uniformly loaded beam on a pin at A and a roller at B, with a dashed line marking a cut a distance x from A. Below, the piece to the left of that cut drawn on its own: the support reaction upwards at A, its share of the load pressing down along the top, and at the cut face a downward shear force V and a curved arrow marked M.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The largest bending moment does not generally occur under the largest load intensity. For a smooth region it occurs where the shear force crosses zero.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simply supported beam of span 4.0 m carries a uniform 5.0 kN/m. State the reactions and the maximum shear force.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simply supported beam of span 4.0 m carries a uniform 5.0 kN/m. State the reactions and the maximum shear force.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Total load 20 kN splits evenly: R = 10 kN each.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Shear is greatest at the supports: V(max) = 10 kN.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R = 10 kN; V(max) = 10 kN at the supports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16 / 31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simply supported beam of span L carries a uniform load w. State the reactions and maximum bending moment.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simply supported beam of span L carries a uniform load w. State the reactions and maximum bending moment.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Symmetry gives RA = RB = wL/2.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V(x) = wL/2 − wx, so V = 0 at x = L/2.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M(x) = (wL/2)x − wx²/2; evaluate at x = L/2.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RA = RB = wL/2; Mmax = wL²/8 at midspan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19 / 31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beam is loaded evenly along its whole length. The load is the same everywhere — so where does it break?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Nothing about the loading picks out one place on the beam over any other.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7567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83317"/>
            <a:ext cx="110744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At the middle. The load is uniform but the BENDING MOMENT is not: it accumulates from each support inwards and peaks where the shear force passes through zero, which for this beam is midspan. What matters to a beam is not how hard it is pressed at a point but how much moment has piled up by the time you reach it.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4.0 m span carries 5.0 kN/m, so each reaction is 10 kN and V(x) = 10 − 5x kN.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bending moment is largest where the shear crosses zero, at x = 2.0 m.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M(2.0) = (10 × 2.0) − (5.0 × 2.0 × 2.0) = 20 − 20 = 0 kN·m.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the bending moment at midspan is zero.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34290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3 IS WRONG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363664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load to the left of the cut is 5.0 × 2.0 = 10 kN and its resultant acts at the middle of that stretch — 1.0 m from the cut, not 2.0 m. Using the whole 2.0 m as the arm doubles the load's moment so that it cancels the reaction's exactly, which is why the answer comes out as a suspiciously tidy zero.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445706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66471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M(2.0) = (10 × 2.0) − (10 × 1.0) = 10 kN·m.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2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beam is cut at x and the left-hand piece is drawn on its own. What holds that piece in balance at the cut face?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Nothing is needed — the beam as a whole was already in equilibrium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937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An internal shear force and an internal bending moment, both supplied by the material at the cut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40398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Only a vertical force, since the beam is straight and every load on it is vertical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bove, a uniformly loaded beam on a pin at A and a roller at B, with a dashed line marking a cut a distance x from A. Below, the piece to the left of that cut drawn on its own: the support reaction upwards at A, its share of the load pressing down along the top, and at the cut face a downward shear force V and a curved arrow marked M." descr="Above, a uniformly loaded beam on a pin at A and a roller at B, with a dashed line marking a cut a distance x from A. Below, the piece to the left of that cut drawn on its own: the support reaction upwards at A, its share of the load pressing down along the top, and at the cut face a downward shear force V and a curved arrow marked M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19607"/>
            <a:ext cx="4622800" cy="11887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Above, a uniformly loaded beam on a pin at A and a roller at B, with a dashed line marking a cut a distance x from A. Below, the piece to the left of that cut drawn on its own: the support reaction upwards at A, its share of the load pressing down along the top, and at the cut face a downward shear force V and a curved arrow marked M.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85912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24040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An internal shear force and an internal bending moment, both supplied by the material at the cut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1746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72510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moment you cut, the right-hand half stops being your problem and has to be replaced by whatever it was doing to the left-hand half through that face: a vertical shear V and a couple M. Balancing the isolated piece with those two unknowns in it is precisely what produces V(x) and M(x).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At a smooth interior point where V changes from positive to negative, what does M have?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local maximum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local minimum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discontinuity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A local maximum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Because dM/dx = V, the moment graph changes from increasing to decreasing and therefore has a local maximum.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Right. dM/dx = V, so M is climbing while V is positive and falling once V has gone negative — and a turning point with that pattern is a maximum.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A minimum needs the shear to go the other way, from negative to positive. Here the moment rises and then falls.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A step in M needs a concentrated couple applied at that point. A distributed load leaves M continuous and smooth; it is the shear that steps, and only under a point load.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For that same beam, find the maximum bending moment and where it occurs.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For that same beam, find the maximum bending moment and where it occurs.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V(x) = 10 − 5x kN; V = 0 at x = 2.0 m (midspan).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M(max) = wL²/8 = 5.0 × 16 ÷ 8.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M(max) = 10 kN·m at the centre — exactly where the shear crosses zero.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10 kN·m at midspan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cantilever of length L carries a uniform load w. Derive the shear and moment at the wall, and explain the sign of the moment.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9644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cantilever of length L carries a uniform load w. Derive the shear and moment at the wall, and explain the sign of the moment.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22921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22921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V(wall) balances the whole load: V = wL.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2291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2291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load's resultant acts at L/2 from the wall: M(wall) = wL × L/2 = wL²/2.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16619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16619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It is a hogging moment — the beam curves concave-down at the fixed end, with the top fibres in tension; twice the midspan moment of the simply supported case.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In beam statics, distributed load changes shear with position, and shear changes bending moment; calculus links the three quantities.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= wL and M = wL²/2 (hogging) at the wall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STATICS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268653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268653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267383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91386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https://giophysics.com/chapter-15/advanced-statics-calculus/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22692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22692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21422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45425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https://giophysics.com/chapter-15/presentation/?lesson=calculus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376730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376730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375460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All Statics lessons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99463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https://giophysics.com/chapter-15/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0769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430769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429499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453502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https://giophysics.com/downloads/15-7-advanced-statics-calculus.pdf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For a simply supported beam under a uniform load, shear decreases linearly and the bending moment reaches its maximum where shear crosses zero.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Accumulate load, shear, and moment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Cut the beam at position x and balance one side. As the cut moves, a load element changes shear, while accumulated shear changes bending moment. A consistent sign convention makes the derivative relations meaningful.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Integrate in order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First integrate w to determine the load resultant and reactions, then integrate −w for shear and integrate shear for moment.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Apply boundary conditions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For an ideal simply supported beam, bending moment is zero at both supports; a fixed support may carry a nonzero reaction moment.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 slopes and areas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Load is the negative slope of the shear graph, and shear is the slope of the moment graph.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Load to shear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dV/dx = −w(x)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For downward-positive load convention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Moving along the beam, the internal shear force falls off at exactly the local loading rate.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STATICS  ·  ADVANCED STATICS &amp;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Statics — Advanced Statics &amp;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31</Slides>
  <Notes>31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Statics — Advanced Statics &amp; Calculus</dc:title>
  <dc:subject>Statics</dc:subject>
  <dc:creator>GioPhysics</dc:creator>
  <cp:keywords>lesson, Statics, chapter-15,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