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Statics — Centre of Mass &amp; Stability. Lesson 1 of 7.</a:t>
            </a:r>
          </a:p>
          <a:p>
            <a:pPr marL="0" indent="0">
              <a:buNone/>
            </a:pPr>
            <a:r>
              <a:rPr lang="en-GB" sz="1200" dirty="0"/>
              <a:t>[Intro] The centre of mass is the weighted average position of a body's mass. Stability depends on where the weight's line of action meets the support base.</a:t>
            </a:r>
          </a:p>
          <a:p>
            <a:pPr marL="0" indent="0">
              <a:buNone/>
            </a:pPr>
            <a:r>
              <a:rPr lang="en-GB" sz="1200" dirty="0"/>
              <a:t>[Source] https://giophysics.com/chapter-15/centre-of-mass-stability/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To find it for an irregular lamina: make a small hole near the edge of the card and hang it on a pin held horizontally, loose enough to swing freely. Hang a plumb line from the same pin and, once both have stopped moving, draw the line the string marks across the card. The centre of gravity lies somewhere on that line, because the card only rests when its weight acts straight down through the point of support. Repeat from a second hole well away from the first: the centre of gravity is where the two lines cross. A third hole gives a check — all three should meet at one point, and a small triangle between them means a line was drawn carelessly.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Discrete masses: xCM = Σmᵢxᵢ / Σmᵢ</a:t>
            </a:r>
          </a:p>
          <a:p>
            <a:pPr marL="0" indent="0">
              <a:buNone/>
            </a:pPr>
            <a:r>
              <a:rPr lang="en-GB" sz="1200" dirty="0"/>
              <a:t>[In plain English] The centre of mass is the weighted average position — each mass counts in proportion to how heavy it is.</a:t>
            </a:r>
          </a:p>
          <a:p>
            <a:pPr marL="0" indent="0">
              <a:buNone/>
            </a:pPr>
            <a:r>
              <a:rPr lang="en-GB" sz="1200" dirty="0"/>
              <a:t>[Note] Repeat independently for y and z</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Continuous body: rCM = (1/M)∫r dm</a:t>
            </a:r>
          </a:p>
          <a:p>
            <a:pPr marL="0" indent="0">
              <a:buNone/>
            </a:pPr>
            <a:r>
              <a:rPr lang="en-GB" sz="1200" dirty="0"/>
              <a:t>[In plain English] The same average for a solid object: add position × tiny mass over the whole body, then divide by total mass.</a:t>
            </a:r>
          </a:p>
          <a:p>
            <a:pPr marL="0" indent="0">
              <a:buNone/>
            </a:pPr>
            <a:r>
              <a:rPr lang="en-GB" sz="1200" dirty="0"/>
              <a:t>[Note] M = ∫dm</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Stability test: weight line lies inside base</a:t>
            </a:r>
          </a:p>
          <a:p>
            <a:pPr marL="0" indent="0">
              <a:buNone/>
            </a:pPr>
            <a:r>
              <a:rPr lang="en-GB" sz="1200" dirty="0"/>
              <a:t>[In plain English] An object stays upright while the vertical line from its centre of mass falls inside its footprint; past the edge, it tips.</a:t>
            </a:r>
          </a:p>
          <a:p>
            <a:pPr marL="0" indent="0">
              <a:buNone/>
            </a:pPr>
            <a:r>
              <a:rPr lang="en-GB" sz="1200" dirty="0"/>
              <a:t>[Note] At the edge: tipping threshold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uniform crate 0.40 m wide and 0.90 m tall standing on a surface tilted about fifteen degrees from horizontal, with the tilt angle marked. Its centre of mass is marked at the middle of the crate, its weight is drawn as an arrow from that point straight down the page, and the line of action is continued as a dashed line to the tilted surface.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centre of mass does not have to sit directly on a pivot. For balance, its vertical weight line must pass through the support point or support region.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Masses of 3.0 kg and 1.0 kg sit at the ends of a light 2.0 m rod. How far from the 3.0 kg mass is the centre of mass?</a:t>
            </a:r>
          </a:p>
          <a:p>
            <a:pPr marL="0" indent="0">
              <a:buNone/>
            </a:pPr>
            <a:r>
              <a:rPr lang="en-GB" sz="1200" dirty="0"/>
              <a:t>[Answer] 0.50 m from the 3.0 kg mass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x(CM) = (3.0 × 0 + 1.0 × 2.0) ÷ 4.0.</a:t>
            </a:r>
          </a:p>
          <a:p>
            <a:pPr marL="0" indent="0">
              <a:buNone/>
            </a:pPr>
            <a:r>
              <a:rPr lang="en-GB" sz="1200" dirty="0"/>
              <a:t>[Step 2] x = 0.50 m from the heavier end.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0.50 m from the 3.0 kg mass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Masses of 2.0 kg and 6.0 kg are at x = 0 m and x = 4.0 m. Locate their centre of mass.</a:t>
            </a:r>
          </a:p>
          <a:p>
            <a:pPr marL="0" indent="0">
              <a:buNone/>
            </a:pPr>
            <a:r>
              <a:rPr lang="en-GB" sz="1200" dirty="0"/>
              <a:t>[Answer] xCM = 3.0 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Why does a lorry that takes a bend easily when empty tip over on the same bend when it is loaded? The load is well inside what the axles are rated for, and the driver takes the corner at the same speed.</a:t>
            </a:r>
          </a:p>
          <a:p>
            <a:pPr marL="0" indent="0">
              <a:buNone/>
            </a:pPr>
            <a:r>
              <a:rPr lang="en-GB" sz="1200" dirty="0"/>
              <a:t>[Answer] Because the load did not only add weight, it added HEIGHT: the centre of mass of the loaded lorry sits far above the empty one's. The tilt needed to swing the weight line outside the wheels shrinks as the centre of mass rises, so a corner that was comfortable is now past the threshold.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Choose the stated origin and keep both coordinates signed.</a:t>
            </a:r>
          </a:p>
          <a:p>
            <a:pPr marL="0" indent="0">
              <a:buNone/>
            </a:pPr>
            <a:r>
              <a:rPr lang="en-GB" sz="1200" dirty="0"/>
              <a:t>[Step 2] xCM = (2.0×0 + 6.0×4.0)/(2.0 + 6.0).</a:t>
            </a:r>
          </a:p>
          <a:p>
            <a:pPr marL="0" indent="0">
              <a:buNone/>
            </a:pPr>
            <a:r>
              <a:rPr lang="en-GB" sz="1200" dirty="0"/>
              <a:t>[Step 3] The larger mass pulls the weighted average closer to x = 4.0 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xCM = 3.0 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horizontal distance from the centre of mass to the edge it tips about is HALF the width — the centre of mass sits above the middle of the base, not above the edge. Using the full width doubles that arm and flatters the crate's stability badly.</a:t>
            </a:r>
          </a:p>
          <a:p>
            <a:pPr marL="0" indent="0">
              <a:buNone/>
            </a:pPr>
            <a:r>
              <a:rPr lang="en-GB" sz="1200" dirty="0"/>
              <a:t>[It should say] That happens when tan θ = 0.20 ÷ 0.45 = 0.444, using half the width.</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Two lines have been drawn on the card, one from each hole. Where is its centre of gravity?</a:t>
            </a:r>
          </a:p>
          <a:p>
            <a:pPr marL="0" indent="0">
              <a:buNone/>
            </a:pPr>
            <a:r>
              <a:rPr lang="en-GB" sz="1200" dirty="0"/>
              <a:t>[Options] A Half way along each of the lines   B At the point where the two lines cross   C At the geometric centre of the card</a:t>
            </a:r>
          </a:p>
          <a:p>
            <a:pPr marL="0" indent="0">
              <a:buNone/>
            </a:pPr>
            <a:r>
              <a:rPr lang="en-GB" sz="1200" dirty="0"/>
              <a:t>[Figure] On the left, an irregular card hanging from a pin near its edge with a plumb line and bob hanging from the same pin across the face of the card. On the right, the same card laid flat with two straight lines drawn on it, one from each of two pin holes, crossing each other away from the middle of the card.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At the point where the two lines cross. Each hanging tells you one thing only: the centre of gravity lies somewhere on the line the string marked, because the card comes to rest only when its weight acts straight down through the point of support. One line narrows it to a line; two lines that are not parallel narrow it to a single crossing point. A third hole is worth doing as a check.</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rigid object is slowly tilted. When does it reach the ideal tipping threshold?</a:t>
            </a:r>
          </a:p>
          <a:p>
            <a:pPr marL="0" indent="0">
              <a:buNone/>
            </a:pPr>
            <a:r>
              <a:rPr lang="en-GB" sz="1200" dirty="0"/>
              <a:t>[Options] A When its centre of mass reaches the floor   B When the weight line passes through a base edge   C When its normal force becomes larger than its weight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rigid object is slowly tilted. When does it reach the ideal tipping threshold?</a:t>
            </a:r>
          </a:p>
          <a:p>
            <a:pPr marL="0" indent="0">
              <a:buNone/>
            </a:pPr>
            <a:r>
              <a:rPr lang="en-GB" sz="1200" dirty="0"/>
              <a:t>[Option by option] A: The centre of mass of a toppling wardrobe never gets anywhere near the floor before it goes over. What matters is not how low the centre of mass is, but where the vertical line through it falls.  B: Right. At that instant the weight has no moment arm about the edge at all; tilt a degree further and it acts outside the base, and its moment turns the object over.  C: While an object rests on a level floor the normal force equals its weight and never exceeds it, so this can never be a threshold for anything.</a:t>
            </a:r>
          </a:p>
          <a:p>
            <a:pPr marL="0" indent="0">
              <a:buNone/>
            </a:pPr>
            <a:r>
              <a:rPr lang="en-GB" sz="1200" dirty="0"/>
              <a:t>[Answer] B — When the weight line passes through a base edge</a:t>
            </a:r>
          </a:p>
          <a:p>
            <a:pPr marL="0" indent="0">
              <a:buNone/>
            </a:pPr>
            <a:r>
              <a:rPr lang="en-GB" sz="1200" dirty="0"/>
              <a:t>[Why] At the threshold, the weight's line of action passes through the final contact edge; beyond it, gravity produces a tipping moment.</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uniform L-shaped plate is made of two 1.0 m × 0.20 m strips of the same sheet joined at right angles. Locate its centre of mass relative to the corner.</a:t>
            </a:r>
          </a:p>
          <a:p>
            <a:pPr marL="0" indent="0">
              <a:buNone/>
            </a:pPr>
            <a:r>
              <a:rPr lang="en-GB" sz="1200" dirty="0"/>
              <a:t>[Answer] (0.30 m, 0.30 m) from the corner — off the plate itself</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Each strip's CM sits at its centre: (0.50, 0.10) and (0.10, 0.50) m; equal masses.</a:t>
            </a:r>
          </a:p>
          <a:p>
            <a:pPr marL="0" indent="0">
              <a:buNone/>
            </a:pPr>
            <a:r>
              <a:rPr lang="en-GB" sz="1200" dirty="0"/>
              <a:t>[Step 2] x(CM) = (0.50 + 0.10)/2 = 0.30 m; y(CM) = (0.10 + 0.50)/2 = 0.30 m.</a:t>
            </a:r>
          </a:p>
          <a:p>
            <a:pPr marL="0" indent="0">
              <a:buNone/>
            </a:pPr>
            <a:r>
              <a:rPr lang="en-GB" sz="1200" dirty="0"/>
              <a:t>[Step 3] The CM at (0.30, 0.30) lies outside the material of the L — perfectly allowed.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(0.30 m, 0.30 m) from the corner — off the plate itself</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centre of mass is the single point that represents the average position of an object's mass; stability depends on whether its weight line stays inside the support base.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uniform box 0.40 m wide and 0.90 m tall stands on a lorry bed. At what sideways tilt angle does it topple, and how does loading the bottom half with extra mass change the answer?</a:t>
            </a:r>
          </a:p>
          <a:p>
            <a:pPr marL="0" indent="0">
              <a:buNone/>
            </a:pPr>
            <a:r>
              <a:rPr lang="en-GB" sz="1200" dirty="0"/>
              <a:t>[Answer] ≈ 24° unladen; lowering the CM to 0.30 m raises it to ≈ 34°</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Topple when the weight line leaves the base edge: tanθ = (width/2)/(height of CM) = 0.20 ÷ 0.45.</a:t>
            </a:r>
          </a:p>
          <a:p>
            <a:pPr marL="0" indent="0">
              <a:buNone/>
            </a:pPr>
            <a:r>
              <a:rPr lang="en-GB" sz="1200" dirty="0"/>
              <a:t>[Step 2] θ = tan⁻¹(0.444) ≈ 24°.</a:t>
            </a:r>
          </a:p>
          <a:p>
            <a:pPr marL="0" indent="0">
              <a:buNone/>
            </a:pPr>
            <a:r>
              <a:rPr lang="en-GB" sz="1200" dirty="0"/>
              <a:t>[Step 3] Bottom-loading lowers the CM (say to 0.30 m): tanθ = 0.20/0.30 → θ ≈ 34° — lower CM, wider safety margin.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24° unladen; lowering the CM to 0.30 m raises it to ≈ 34°</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https://giophysics.com/chapter-15/presentation/?lesson=centreMass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hammer's centre of mass lies closer to its heavy head, and it tips when the vertical line through that point moves beyond its support edge.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Treat each small mass as a contribution mᵢrᵢ. The centre of mass is the point whose position gives the same total first moment. In a nearly uniform gravitational field, the whole weight can be represented as acting through that point.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uniform object's centre of mass lies on every symmetry line or plane, often removing most of the calculation.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centre of mass of a ring or curved object can lie in empty space.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lower centre of mass and wider base require a larger tilt before the weight line reaches an edge.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centre of gravity is the single point through which the whole weight of a body can be taken to act. In the almost uniform field at the Earth's surface it sits where the centre of mass does, and exam questions use the term centre of gravity, so treat the two names as the same point unless a question says otherwise.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15/presentation/?lesson=centreMas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15/presentation/?lesson=centreMas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15/static-equilibrium-free-body-diagrams/" TargetMode="External"/><Relationship Id="rId4" Type="http://schemas.openxmlformats.org/officeDocument/2006/relationships/hyperlink" Target="https://giophysics.com/chapter-15/centre-of-mass-stability/" TargetMode="External"/><Relationship Id="rId5" Type="http://schemas.openxmlformats.org/officeDocument/2006/relationships/hyperlink" Target="https://giophysics.com/chapter-15/presentation/?lesson=centreMass" TargetMode="External"/><Relationship Id="rId6" Type="http://schemas.openxmlformats.org/officeDocument/2006/relationships/hyperlink" Target="https://giophysics.com/chapter-15/" TargetMode="External"/><Relationship Id="rId7" Type="http://schemas.openxmlformats.org/officeDocument/2006/relationships/hyperlink" Target="https://giophysics.com/downloads/15-1-centre-of-mass-stabilit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09 · Statics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Find the balance point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Centre of Mass &amp; Stability</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The centre of mass is the weighted average position of a body's mass. Stability depends on where the weight's line of action meets the support base.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7 in Statics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https://giophysics.com/chapter-15/centre-of-mass-stability/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plumb-line method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854569"/>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 find it for an irregular lamina: make a small hole near the edge of the card and hang it on a pin held horizontally, loose enough to swing freely. Hang a plumb line from the same pin and, once both have stopped moving, draw the line the string marks across the card. The centre of gravity lies somewhere on that line, because the card only rests when its weight acts straight down through the point of support.</a:t>
            </a:r>
          </a:p>
        </p:txBody>
      </p:sp>
      <p:sp>
        <p:nvSpPr>
          <p:cNvPr id="7" name="text"/>
          <p:cNvSpPr txBox="1"/>
          <p:nvPr/>
        </p:nvSpPr>
        <p:spPr>
          <a:xfrm>
            <a:off x="558800" y="393152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Repeat from a second hole well away from the first: the centre of gravity is where the two lines cross. A third hole gives a check — all three should meet at one point, and a small triangle between them means a line was drawn carelessly.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Discrete masses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xCM = Σmᵢxᵢ / Σmᵢ</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Repeat independently for y and z</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centre of mass is the weighted average position — each mass counts in proportion to how heavy it is.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Continuous body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rCM = (1/M)∫r dm</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 = ∫dm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same average for a solid object: add position × tiny mass over the whole body, then divide by total mass.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Stability test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weight line lies inside base</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At the edge: tipping threshold</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object stays upright while the vertical line from its centre of mass falls inside its footprint; past the edge, it tips.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line that decides 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uniform crate 0.40 m wide and 0.90 m tall standing on a surface tilted about fifteen degrees from horizontal, with the tilt angle marked. Its centre of mass is marked at the middle of the crate, its weight is drawn as an arrow from that point straight down the page, and the line of action is continued as a dashed line to the tilted surface." descr="A uniform crate 0.40 m wide and 0.90 m tall standing on a surface tilted about fifteen degrees from horizontal, with the tilt angle marked. Its centre of mass is marked at the middle of the crate, its weight is drawn as an arrow from that point straight down the page, and the line of action is continued as a dashed line to the tilted surface."/>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uniform crate 0.40 m wide and 0.90 m tall standing on a surface tilted about fifteen degrees from horizontal, with the tilt angle marked. Its centre of mass is marked at the middle of the crate, its weight is drawn as an arrow from that point straight down the page, and the line of action is continued as a dashed line to the tilted surface.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centre of mass does not have to sit directly on a pivot. For balance, its vertical weight line must pass through the support point or support region.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Masses of 3.0 kg and 1.0 kg sit at the ends of a light 2.0 m rod. How far from the 3.0 kg mass is the centre of mass?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Masses of 3.0 kg and 1.0 kg sit at the ends of a light 2.0 m rod. How far from the 3.0 kg mass is the centre of mass?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x(CM) = (3.0 × 0 + 1.0 × 2.0) ÷ 4.0.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 = 0.50 m from the heavier end.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0.50 m from the 3.0 kg mass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CENTRE OF MASS &amp; STABILITY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Centre of Mass &amp; Stability.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Masses of 2.0 kg and 6.0 kg are at x = 0 m and x = 4.0 m. Locate their centre of mass.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does a lorry that takes a bend easily when empty tip over on the same bend when it is loaded?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load is well inside what the axles are rated for, and the driver takes the corner at the same speed.</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the load did not only add weight, it added HEIGHT: the centre of mass of the loaded lorry sits far above the empty one's. The tilt needed to swing the weight line outside the wheels shrinks as the centre of mass rises, so a corner that was comfortable is now past the threshold.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Masses of 2.0 kg and 6.0 kg are at x = 0 m and x = 4.0 m. Locate their centre of mass.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Choose the stated origin and keep both coordinates signed.</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xCM = (2.0×0 + 6.0×4.0)/(2.0 + 6.0).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larger mass pulls the weighted average closer to x = 4.0 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xCM = 3.0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CENTRE OF MASS &amp; STABILITY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Centre of Mass &amp; Stability.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crate is uniform, 0.40 m wide and 0.90 m tall, so its centre of mass is 0.45 m above the base.</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It is on the point of toppling when the weight line reaches the base edge.</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happens when tan θ = 0.40 ÷ 0.45 = 0.889.</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θ is then the inverse tangent of that.</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horizontal distance from the centre of mass to the edge it tips about is HALF the width — the centre of mass sits above the middle of the base, not above the edge. Using the full width doubles that arm and flatters the crate's stability badly.</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That happens when tan θ = 0.20 ÷ 0.45 = 0.444, using half the width.</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lines have been drawn on the card, one from each hole. Where is its centre of gravity?</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Half way along each of the lines</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At the point where the two lines cross</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At the geometric centre of the card</a:t>
            </a:r>
          </a:p>
        </p:txBody>
      </p:sp>
      <p:sp>
        <p:nvSpPr>
          <p:cNvPr id="10" name="panel"/>
          <p:cNvSpPr/>
          <p:nvPr/>
        </p:nvSpPr>
        <p:spPr>
          <a:xfrm>
            <a:off x="7010400" y="1854200"/>
            <a:ext cx="4622800" cy="2632855"/>
          </a:xfrm>
          <a:prstGeom prst="rect">
            <a:avLst/>
          </a:prstGeom>
          <a:solidFill>
            <a:srgbClr val="FFFFFF"/>
          </a:solidFill>
          <a:ln w="9525">
            <a:solidFill>
              <a:srgbClr val="C6C8BB"/>
            </a:solidFill>
          </a:ln>
        </p:spPr>
      </p:sp>
      <p:pic>
        <p:nvPicPr>
          <p:cNvPr id="11" name="On the left, an irregular card hanging from a pin near its edge with a plumb line and bob hanging from the same pin across the face of the card. On the right, the same card laid flat with two straight lines drawn on it, one from each of two pin holes, crossing each other away from the middle of the card." descr="On the left, an irregular card hanging from a pin near its edge with a plumb line and bob hanging from the same pin across the face of the card. On the right, the same card laid flat with two straight lines drawn on it, one from each of two pin holes, crossing each other away from the middle of the card."/>
          <p:cNvPicPr>
            <a:picLocks noChangeAspect="1"/>
          </p:cNvPicPr>
          <p:nvPr/>
        </p:nvPicPr>
        <p:blipFill>
          <a:blip r:embed="rId3"/>
          <a:stretch>
            <a:fillRect/>
          </a:stretch>
        </p:blipFill>
        <p:spPr>
          <a:xfrm>
            <a:off x="7124700" y="1968500"/>
            <a:ext cx="4394200" cy="2404255"/>
          </a:xfrm>
          <a:prstGeom prst="rect">
            <a:avLst/>
          </a:prstGeom>
        </p:spPr>
      </p:pic>
      <p:sp>
        <p:nvSpPr>
          <p:cNvPr id="12" name="text"/>
          <p:cNvSpPr txBox="1"/>
          <p:nvPr/>
        </p:nvSpPr>
        <p:spPr>
          <a:xfrm>
            <a:off x="7010400" y="4550555"/>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 the left, an irregular card hanging from a pin near its edge with a plumb line and bob hanging from the same pin across the face of the card. On the right, the same card laid flat with two straight lines drawn on it, one from each of two pin holes, crossing each other away from the middle of the card.</a:t>
            </a:r>
          </a:p>
        </p:txBody>
      </p:sp>
      <p:sp>
        <p:nvSpPr>
          <p:cNvPr id="13" name="text"/>
          <p:cNvSpPr txBox="1"/>
          <p:nvPr/>
        </p:nvSpPr>
        <p:spPr>
          <a:xfrm>
            <a:off x="7010400" y="5790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At the point where the two lines cross</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Each hanging tells you one thing only: the centre of gravity lies somewhere on the line the string marked, because the card comes to rest only when its weight acts straight down through the point of support. One line narrows it to a line; two lines that are not parallel narrow it to a single crossing point. A third hole is worth doing as a check.</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CENTRE OF MASS &amp; STABILITY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Centre of Mass &amp; Stability.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rigid object is slowly tilted. When does it reach the ideal tipping threshold?</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When its centre of mass reaches the floor</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When the weight line passes through a base edge</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When its normal force becomes larger than its weight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When the weight line passes through a base edge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At the threshold, the weight's line of action passes through the final contact edge; beyond it, gravity produces a tipping moment.</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The centre of mass of a toppling wardrobe never gets anywhere near the floor before it goes over. What matters is not how low the centre of mass is, but where the vertical line through it falls.</a:t>
            </a:r>
          </a:p>
        </p:txBody>
      </p:sp>
      <p:sp>
        <p:nvSpPr>
          <p:cNvPr id="11" name="text"/>
          <p:cNvSpPr txBox="1"/>
          <p:nvPr/>
        </p:nvSpPr>
        <p:spPr>
          <a:xfrm>
            <a:off x="558800" y="41084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Right. At that instant the weight has no moment arm about the edge at all; tilt a degree further and it acts outside the base, and its moment turns the object over.</a:t>
            </a:r>
          </a:p>
        </p:txBody>
      </p:sp>
      <p:sp>
        <p:nvSpPr>
          <p:cNvPr id="12" name="text"/>
          <p:cNvSpPr txBox="1"/>
          <p:nvPr/>
        </p:nvSpPr>
        <p:spPr>
          <a:xfrm>
            <a:off x="558800" y="46012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While an object rests on a level floor the normal force equals its weight and never exceeds it, so this can never be a threshold for anything.</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CENTRE OF MASS &amp; STABILITY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Centre of Mass &amp; Stability.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uniform L-shaped plate is made of two 1.0 m × 0.20 m strips of the same sheet joined at right angles. Locate its centre of mass relative to the corner.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uniform L-shaped plate is made of two 1.0 m × 0.20 m strips of the same sheet joined at right angles. Locate its centre of mass relative to the corner.</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strip's CM sits at its centre: (0.50, 0.10) and (0.10, 0.50) m; equal masses.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x(CM) = (0.50 + 0.10)/2 = 0.30 m; y(CM) = (0.10 + 0.50)/2 = 0.30 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CM at (0.30, 0.30) lies outside the material of the L — perfectly allowed.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(0.30 m, 0.30 m) from the corner — off the plate itself</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CENTRE OF MASS &amp; STABILITY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Centre of Mass &amp; Stability.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centre of mass is the single point that represents the average position of an object's mass; stability depends on whether its weight line stays inside the support base.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uniform box 0.40 m wide and 0.90 m tall stands on a lorry bed. At what sideways tilt angle does it topple, and how does loading the bottom half with extra mass change the answer?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uniform box 0.40 m wide and 0.90 m tall stands on a lorry bed. At what sideways tilt angle does it topple, and how does loading the bottom half with extra mass change the answer?</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Topple when the weight line leaves the base edge: tanθ = (width/2)/(height of CM) = 0.20 ÷ 0.45.</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θ = tan⁻¹(0.444) ≈ 24°.</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Bottom-loading lowers the CM (say to 0.30 m): tanθ = 0.20/0.30 → θ ≈ 34° — lower CM, wider safety margin.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24° unladen; lowering the CM to 0.30 m raises it to ≈ 34°</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CENTRE OF MASS &amp; STABILITY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Centre of Mass &amp; Stability.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STATICS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9.2 Static Equilibrium &amp; Free-Body Diagrams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https://giophysics.com/chapter-15/static-equilibrium-free-body-diagrams/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https://giophysics.com/chapter-15/centre-of-mass-stability/</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https://giophysics.com/chapter-15/presentation/?lesson=centreMass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Statics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https://giophysics.com/downloads/15-1-centre-of-mass-stability.pdf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hammer's centre of mass lies closer to its heavy head, and it tips when the vertical line through that point moves beyond its support edge.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Find the balance point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Treat each small mass as a contribution mᵢrᵢ. The centre of mass is the point whose position gives the same total first moment. In a nearly uniform gravitational field, the whole weight can be represented as acting through that point.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 symmetry first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uniform object's centre of mass lies on every symmetry line or plane, often removing most of the calculation.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It need not lie in material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centre of mass of a ring or curved object can lie in empty space.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Lower and wider is safer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lower centre of mass and wider base require a larger tilt before the weight line reaches an edge.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Centre of gravity, and finding 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centre of gravity is the single point through which the whole weight of a body can be taken to act. In the almost uniform field at the Earth's surface it sits where the centre of mass does, and exam questions use the term centre of gravity, so treat the two names as the same point unless a question says otherwise.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CENTRE OF MASS &amp; STABILITY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Centre of Mass &amp; Stability.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Statics — Centre of Mass &amp; Stability</dc:title>
  <dc:subject>Statics</dc:subject>
  <dc:creator>GioPhysics</dc:creator>
  <cp:keywords>lesson, Statics, chapter-15,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