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notesMaster" Target="notesMasters/notesMaster1.xml"/><Relationship Id="rId3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Statics — Distributed Loads &amp; Resultants. Lesson 4 of 7.</a:t>
            </a:r>
          </a:p>
          <a:p>
            <a:pPr marL="0" indent="0">
              <a:buNone/>
            </a:pPr>
            <a:r>
              <a:rPr lang="en-GB" sz="1200" dirty="0"/>
              <a:t>[Intro] A continuously distributed load can be replaced by an equivalent resultant whose magnitude is graph area and whose location follows from first moments.</a:t>
            </a:r>
          </a:p>
          <a:p>
            <a:pPr marL="0" indent="0">
              <a:buNone/>
            </a:pPr>
            <a:r>
              <a:rPr lang="en-GB" sz="1200" dirty="0"/>
              <a:t>[Source] https://giophysics.com/chapter-15/distributed-loads-resultants/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Line of action: x̄ = [∫₀ᴸxw(x) dx]/W</a:t>
            </a:r>
          </a:p>
          <a:p>
            <a:pPr marL="0" indent="0">
              <a:buNone/>
            </a:pPr>
            <a:r>
              <a:rPr lang="en-GB" sz="1200" dirty="0"/>
              <a:t>[In plain English] That total force acts at the loading diagram's balance point (its centroid).</a:t>
            </a:r>
          </a:p>
          <a:p>
            <a:pPr marL="0" indent="0">
              <a:buNone/>
            </a:pPr>
            <a:r>
              <a:rPr lang="en-GB" sz="1200" dirty="0"/>
              <a:t>[Note] First moment divided by area</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Linear load: W = ½(wA + wB)L</a:t>
            </a:r>
          </a:p>
          <a:p>
            <a:pPr marL="0" indent="0">
              <a:buNone/>
            </a:pPr>
            <a:r>
              <a:rPr lang="en-GB" sz="1200" dirty="0"/>
              <a:t>[In plain English] For a load that varies steadily along the beam, the total is the average intensity times the length.</a:t>
            </a:r>
          </a:p>
          <a:p>
            <a:pPr marL="0" indent="0">
              <a:buNone/>
            </a:pPr>
            <a:r>
              <a:rPr lang="en-GB" sz="1200" dirty="0"/>
              <a:t>[Note] Trapezoid area</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Two loading diagrams. The upper beam carries arrows of equal length all along its 4.0 m, topped by a level line marked 3.0 kN/m. The lower beam carries arrows that grow steadily from nothing at end A to their longest at end B, topped by a line sloping from zero up to w₀. Neither beam has a resultant marked on it.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Do not place every triangular-load resultant at its geometric midpoint. Its line of action is one-third from the high-intensity end.</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beam carries a uniform load of 3.0 kN/m along its 4.0 m length. Find the total load and where it effectively acts.</a:t>
            </a:r>
          </a:p>
          <a:p>
            <a:pPr marL="0" indent="0">
              <a:buNone/>
            </a:pPr>
            <a:r>
              <a:rPr lang="en-GB" sz="1200" dirty="0"/>
              <a:t>[Answer] 12 kN at midspan</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W = wL = 3.0 × 4.0 = 12 kN.</a:t>
            </a:r>
          </a:p>
          <a:p>
            <a:pPr marL="0" indent="0">
              <a:buNone/>
            </a:pPr>
            <a:r>
              <a:rPr lang="en-GB" sz="1200" dirty="0"/>
              <a:t>[Step 2] It acts at the middle: 2.0 m from either end.</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12 kN at midspan</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triangular load rises from 0 to 12 kN/m over 6.0 m. Find its resultant and location from the zero end.</a:t>
            </a:r>
          </a:p>
          <a:p>
            <a:pPr marL="0" indent="0">
              <a:buNone/>
            </a:pPr>
            <a:r>
              <a:rPr lang="en-GB" sz="1200" dirty="0"/>
              <a:t>[Answer] W = 36 kN at x̄ = 4.0 m from the zero end</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The load diagram is a triangle: W = ½×6.0×12.</a:t>
            </a:r>
          </a:p>
          <a:p>
            <a:pPr marL="0" indent="0">
              <a:buNone/>
            </a:pPr>
            <a:r>
              <a:rPr lang="en-GB" sz="1200" dirty="0"/>
              <a:t>[Step 2] Its centroid is two-thirds of the span from the zero-intensity end.</a:t>
            </a:r>
          </a:p>
          <a:p>
            <a:pPr marL="0" indent="0">
              <a:buNone/>
            </a:pPr>
            <a:r>
              <a:rPr lang="en-GB" sz="1200" dirty="0"/>
              <a:t>[Step 3] x̄ = (2/3)×6.0.</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W = 36 kN at x̄ = 4.0 m from the zero end</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Snow drifts across a flat roof, deep at one end and nothing at the other. Does its whole weight press down at the middle? You want one number and one place to put it, so that the roof beam can be checked.</a:t>
            </a:r>
          </a:p>
          <a:p>
            <a:pPr marL="0" indent="0">
              <a:buNone/>
            </a:pPr>
            <a:r>
              <a:rPr lang="en-GB" sz="1200" dirty="0"/>
              <a:t>[Answer] No — it presses at the balance point of the SNOW, not of the roof. Replace a spread-out load with a single force and that force has to act through the centroid of the load shape, which for a wedge of snow is a third of the way in from the deep end. Put it at the middle and every moment calculated afterwards is wrong.</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3 is wrong] The first moment was worked out correctly and then read as if it were a position. It is 50 kN·m, not 50 m; a position only appears once you divide it by the total load. The units catch it immediately — and so does the beam, which is 5.0 m long.</a:t>
            </a:r>
          </a:p>
          <a:p>
            <a:pPr marL="0" indent="0">
              <a:buNone/>
            </a:pPr>
            <a:r>
              <a:rPr lang="en-GB" sz="1200" dirty="0"/>
              <a:t>[It should say] x̄ = (first moment) ÷ (total load) = 50 ÷ 17.5 = 2.86 m from the left end.</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lower beam's load reaches 12 kN/m at B over a span of 6.0 m. What is the total load on it?</a:t>
            </a:r>
          </a:p>
          <a:p>
            <a:pPr marL="0" indent="0">
              <a:buNone/>
            </a:pPr>
            <a:r>
              <a:rPr lang="en-GB" sz="1200" dirty="0"/>
              <a:t>[Options] A 72 kN — the biggest intensity times the length   B 36 kN   C 12 kN — the intensity is already a load</a:t>
            </a:r>
          </a:p>
          <a:p>
            <a:pPr marL="0" indent="0">
              <a:buNone/>
            </a:pPr>
            <a:r>
              <a:rPr lang="en-GB" sz="1200" dirty="0"/>
              <a:t>[Figure] Two loading diagrams. The upper beam carries arrows of equal length all along its 4.0 m, topped by a level line marked 3.0 kN/m. The lower beam carries arrows that grow steadily from nothing at end A to their longest at end B, topped by a line sloping from zero up to w₀. Neither beam has a resultant marked on it.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36 kN. The total is the AREA of the load shape, and that shape is a triangle: ½ × 6.0 m × 12 kN/m = 36 kN. Multiplying by the peak intensity treats the load as though it were that deep all the way along, which the drawing plainly shows it is not.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triangular load rises from zero at A to w₀ at B. Where does its resultant act?</a:t>
            </a:r>
          </a:p>
          <a:p>
            <a:pPr marL="0" indent="0">
              <a:buNone/>
            </a:pPr>
            <a:r>
              <a:rPr lang="en-GB" sz="1200" dirty="0"/>
              <a:t>[Options] A L/2 from A   B 2L/3 from A   C L/3 from A</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triangular load rises from zero at A to w₀ at B. Where does its resultant act?</a:t>
            </a:r>
          </a:p>
          <a:p>
            <a:pPr marL="0" indent="0">
              <a:buNone/>
            </a:pPr>
            <a:r>
              <a:rPr lang="en-GB" sz="1200" dirty="0"/>
              <a:t>[Option by option] A: L/2 is where a uniform load acts. This one is not uniform — most of it sits near B — so its balance point has to be past the middle.  B: Right. The centroid of a triangle lies one third of the way from its wide end, and that end is B, which puts it 2L/3 from A.  C: One third of the way along is right, but measured from the wrong end. It is one third from the high-intensity end, which is B, not A.</a:t>
            </a:r>
          </a:p>
          <a:p>
            <a:pPr marL="0" indent="0">
              <a:buNone/>
            </a:pPr>
            <a:r>
              <a:rPr lang="en-GB" sz="1200" dirty="0"/>
              <a:t>[Answer] B — 2L/3 from A</a:t>
            </a:r>
          </a:p>
          <a:p>
            <a:pPr marL="0" indent="0">
              <a:buNone/>
            </a:pPr>
            <a:r>
              <a:rPr lang="en-GB" sz="1200" dirty="0"/>
              <a:t>[Why] The centroid lies one-third from the larger end B, which is 2L/3 from the zero end A.</a:t>
            </a:r>
          </a:p>
          <a:p>
            <a:pPr marL="0" indent="0">
              <a:buNone/>
            </a:pPr>
            <a:r>
              <a:rPr lang="en-GB" sz="1200" dirty="0"/>
              <a:t>[Reveal] One click for the answer, then one for the reason.</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load rises linearly from zero at A to 9.0 kN/m at B along a 6.0 m beam. Find the resultant and its position from A.</a:t>
            </a:r>
          </a:p>
          <a:p>
            <a:pPr marL="0" indent="0">
              <a:buNone/>
            </a:pPr>
            <a:r>
              <a:rPr lang="en-GB" sz="1200" dirty="0"/>
              <a:t>[Answer] 27 kN acting 4.0 m from A</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Triangle: W = ½ × 9.0 × 6.0 = 27 kN.</a:t>
            </a:r>
          </a:p>
          <a:p>
            <a:pPr marL="0" indent="0">
              <a:buNone/>
            </a:pPr>
            <a:r>
              <a:rPr lang="en-GB" sz="1200" dirty="0"/>
              <a:t>[Step 2] A triangle's centroid sits at two-thirds from the zero end.</a:t>
            </a:r>
          </a:p>
          <a:p>
            <a:pPr marL="0" indent="0">
              <a:buNone/>
            </a:pPr>
            <a:r>
              <a:rPr lang="en-GB" sz="1200" dirty="0"/>
              <a:t>[Step 3] x̄ = (2/3) × 6.0 = 4.0 m from A.</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27 kN acting 4.0 m from A</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5.0 m beam carries w(x) = 2 + 0.6x kN/m from x = 0. Use integrals to find the resultant and its line of action.</a:t>
            </a:r>
          </a:p>
          <a:p>
            <a:pPr marL="0" indent="0">
              <a:buNone/>
            </a:pPr>
            <a:r>
              <a:rPr lang="en-GB" sz="1200" dirty="0"/>
              <a:t>[Answer] 17.5 kN at x̄ ≈ 2.86 m</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W = ∫₀⁵ (2 + 0.6x)dx = [2x + 0.3x²]₀⁵ = 10 + 7.5 = 17.5 kN.</a:t>
            </a:r>
          </a:p>
          <a:p>
            <a:pPr marL="0" indent="0">
              <a:buNone/>
            </a:pPr>
            <a:r>
              <a:rPr lang="en-GB" sz="1200" dirty="0"/>
              <a:t>[Step 2] First moment: ∫₀⁵ x(2 + 0.6x)dx = [x² + 0.2x³]₀⁵ = 25 + 25 = 50 kN·m.</a:t>
            </a:r>
          </a:p>
          <a:p>
            <a:pPr marL="0" indent="0">
              <a:buNone/>
            </a:pPr>
            <a:r>
              <a:rPr lang="en-GB" sz="1200" dirty="0"/>
              <a:t>[Step 3] x̄ = 50 ÷ 17.5 ≈ 2.86 m.</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A distributed load is a force spread continuously along a length; its equivalent resultant is the area under the load graph and acts at the graph's centroid.</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17.5 kN at x̄ ≈ 2.86 m</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https://giophysics.com/chapter-15/presentation/?lesson=distributed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Snow spread evenly over a 4 m roof beam is replaced by one total downward force acting at the middle of the loaded length.</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For load intensity w(x), a narrow strip carries dW = w(x)dx. Integrating the strips gives total load. Matching moments fixes the resultant's line of action at the centroid of the load diagram.</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The area under a load-intensity graph has units of force, not force per length.</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uniform load acts at midspan; a triangular load acts one-third of its length from the larger end.</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The single resultant preserves external force and moment balance, but not the internal stress at every point.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Resultant load: W = ∫₀ᴸw(x) dx</a:t>
            </a:r>
          </a:p>
          <a:p>
            <a:pPr marL="0" indent="0">
              <a:buNone/>
            </a:pPr>
            <a:r>
              <a:rPr lang="en-GB" sz="1200" dirty="0"/>
              <a:t>[In plain English] A spread-out load (like a beam's own weight) adds up to one total force — the area under the loading diagram.</a:t>
            </a:r>
          </a:p>
          <a:p>
            <a:pPr marL="0" indent="0">
              <a:buNone/>
            </a:pPr>
            <a:r>
              <a:rPr lang="en-GB" sz="1200" dirty="0"/>
              <a:t>[Note] (kN/m)·m = kN</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hyperlink" Target="https://giophysics.com/chapter-15/presentation/?lesson=distributed"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png"/><Relationship Id="rId4" Type="http://schemas.openxmlformats.org/officeDocument/2006/relationships/hyperlink" Target="https://giophysics.com/chapter-15/presentation/?lesson=distributed"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hyperlink" Target="https://giophysics.com/chapter-15/beams-supports-reactions/" TargetMode="External"/><Relationship Id="rId4" Type="http://schemas.openxmlformats.org/officeDocument/2006/relationships/hyperlink" Target="https://giophysics.com/chapter-15/distributed-loads-resultants/" TargetMode="External"/><Relationship Id="rId5" Type="http://schemas.openxmlformats.org/officeDocument/2006/relationships/hyperlink" Target="https://giophysics.com/chapter-15/presentation/?lesson=distributed" TargetMode="External"/><Relationship Id="rId6" Type="http://schemas.openxmlformats.org/officeDocument/2006/relationships/hyperlink" Target="https://giophysics.com/chapter-15/" TargetMode="External"/><Relationship Id="rId7" Type="http://schemas.openxmlformats.org/officeDocument/2006/relationships/hyperlink" Target="https://giophysics.com/downloads/15-4-distributed-loads-resultant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09 · Statics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Turn a load shape into one force</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Distributed Loads &amp; Resultants</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A continuously distributed load can be replaced by an equivalent resultant whose magnitude is graph area and whose location follows from first moments.</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4 of 7 in Statics</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https://giophysics.com/chapter-15/distributed-loads-resultants/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DISTRIBUTED LOADS &amp; RESULTANTS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Distributed Loads &amp; Resultants.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Line of action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x̄ = [∫₀ᴸxw(x) dx]/W</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First moment divided by area</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That total force acts at the loading diagram's balance point (its centroid).</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DISTRIBUTED LOADS &amp; RESULTANTS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Distributed Loads &amp; Resultants.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Linear load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W = ½(wA + wB)L</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Trapezoid area</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For a load that varies steadily along the beam, the total is the average intensity times the length.</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DISTRIBUTED LOADS &amp; RESULTANTS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Distributed Loads &amp; Resultants.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Two load shapes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235580" y="1854200"/>
            <a:ext cx="5720840" cy="3402330"/>
          </a:xfrm>
          <a:prstGeom prst="rect">
            <a:avLst/>
          </a:prstGeom>
          <a:solidFill>
            <a:srgbClr val="FFFFFF"/>
          </a:solidFill>
          <a:ln w="9525">
            <a:solidFill>
              <a:srgbClr val="C6C8BB"/>
            </a:solidFill>
          </a:ln>
        </p:spPr>
      </p:sp>
      <p:pic>
        <p:nvPicPr>
          <p:cNvPr id="7" name="Two loading diagrams. The upper beam carries arrows of equal length all along its 4.0 m, topped by a level line marked 3.0 kN/m. The lower beam carries arrows that grow steadily from nothing at end A to their longest at end B, topped by a line sloping from zero up to w₀. Neither beam has a resultant marked on it." descr="Two loading diagrams. The upper beam carries arrows of equal length all along its 4.0 m, topped by a level line marked 3.0 kN/m. The lower beam carries arrows that grow steadily from nothing at end A to their longest at end B, topped by a line sloping from zero up to w₀. Neither beam has a resultant marked on it."/>
          <p:cNvPicPr>
            <a:picLocks noChangeAspect="1"/>
          </p:cNvPicPr>
          <p:nvPr/>
        </p:nvPicPr>
        <p:blipFill>
          <a:blip r:embed="rId3"/>
          <a:stretch>
            <a:fillRect/>
          </a:stretch>
        </p:blipFill>
        <p:spPr>
          <a:xfrm>
            <a:off x="3349880" y="1968500"/>
            <a:ext cx="5492240"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Two loading diagrams. The upper beam carries arrows of equal length all along its 4.0 m, topped by a level line marked 3.0 kN/m. The lower beam carries arrows that grow steadily from nothing at end A to their longest at end B, topped by a line sloping from zero up to w₀. Neither beam has a resultant marked on it.</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DISTRIBUTED LOADS &amp; RESULTANTS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Distributed Loads &amp; Resultants.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Do not place every triangular-load resultant at its geometric midpoint. Its line of action is one-third from the high-intensity end.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DISTRIBUTED LOADS &amp; RESULTANTS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Distributed Loads &amp; Resultants.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beam carries a uniform load of 3.0 kN/m along its 4.0 m length. Find the total load and where it effectively acts.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DISTRIBUTED LOADS &amp; RESULTANTS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Distributed Loads &amp; Resultants.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beam carries a uniform load of 3.0 kN/m along its 4.0 m length. Find the total load and where it effectively acts.</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 = wL = 3.0 × 4.0 = 12 kN.</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It acts at the middle: 2.0 m from either end.</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DISTRIBUTED LOADS &amp; RESULTANTS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Distributed Loads &amp; Resultants.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12 kN at midspan</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STATICS  ·  DISTRIBUTED LOADS &amp; RESULTANTS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Statics — Distributed Loads &amp; Resultants.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16 / 31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triangular load rises from 0 to 12 kN/m over 6.0 m. Find its resultant and location from the zero end.</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DISTRIBUTED LOADS &amp; RESULTANTS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Distributed Loads &amp; Resultants.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triangular load rises from 0 to 12 kN/m over 6.0 m. Find its resultant and location from the zero end.</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load diagram is a triangle: W = ½×6.0×12.</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Its centroid is two-thirds of the span from the zero-intensity end.</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x̄ = (2/3)×6.0.</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DISTRIBUTED LOADS &amp; RESULTANTS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Distributed Loads &amp; Resultants.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W = 36 kN at x̄ = 4.0 m from the zero end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STATICS  ·  DISTRIBUTED LOADS &amp; RESULTANTS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Statics — Distributed Loads &amp; Resultants.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19 / 31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Snow drifts across a flat roof, deep at one end and nothing at the other. Does its whole weight press down at the middle?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817202"/>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You want one number and one place to put it, so that the roof beam can be checked.</a:t>
            </a:r>
          </a:p>
        </p:txBody>
      </p:sp>
      <p:sp>
        <p:nvSpPr>
          <p:cNvPr id="7" name="text"/>
          <p:cNvSpPr txBox="1"/>
          <p:nvPr/>
        </p:nvSpPr>
        <p:spPr>
          <a:xfrm>
            <a:off x="558800" y="327567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483317"/>
            <a:ext cx="11074400" cy="112268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No — it presses at the balance point of the SNOW, not of the roof. Replace a spread-out load with a single force and that force has to act through the centroid of the load shape, which for a wedge of snow is a third of the way in from the deep end. Put it at the middle and every moment calculated afterwards is wrong.</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DISTRIBUTED LOADS &amp; RESULTANTS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Distributed Loads &amp; Resultants.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w(x) = 2 + 0.6x kN/m over 5.0 m, so W = ∫₀⁵ (2 + 0.6x) dx = [2x + 0.3x²]₀⁵ = 17.5 kN.</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First moment about the left end: ∫₀⁵ x(2 + 0.6x) dx = [x² + 0.2x³]₀⁵ = 50.</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So the resultant acts at x̄ = 50 m from the left end.</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whole distributed load can now be replaced by W acting at x̄.</a:t>
            </a:r>
          </a:p>
        </p:txBody>
      </p:sp>
      <p:sp>
        <p:nvSpPr>
          <p:cNvPr id="14" name="text"/>
          <p:cNvSpPr txBox="1"/>
          <p:nvPr/>
        </p:nvSpPr>
        <p:spPr>
          <a:xfrm>
            <a:off x="558800" y="34290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3 IS WRONG</a:t>
            </a:r>
          </a:p>
        </p:txBody>
      </p:sp>
      <p:sp>
        <p:nvSpPr>
          <p:cNvPr id="15" name="text"/>
          <p:cNvSpPr txBox="1"/>
          <p:nvPr/>
        </p:nvSpPr>
        <p:spPr>
          <a:xfrm>
            <a:off x="558800" y="363664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first moment was worked out correctly and then read as if it were a position. It is 50 kN·m, not 50 m; a position only appears once you divide it by the total load. The units catch it immediately — and so does the beam, which is 5.0 m long.</a:t>
            </a:r>
          </a:p>
        </p:txBody>
      </p:sp>
      <p:sp>
        <p:nvSpPr>
          <p:cNvPr id="16" name="text"/>
          <p:cNvSpPr txBox="1"/>
          <p:nvPr/>
        </p:nvSpPr>
        <p:spPr>
          <a:xfrm>
            <a:off x="558800" y="42259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7" name="text"/>
          <p:cNvSpPr txBox="1"/>
          <p:nvPr/>
        </p:nvSpPr>
        <p:spPr>
          <a:xfrm>
            <a:off x="558800" y="443357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x̄ = (first moment) ÷ (total load) = 50 ÷ 17.5 = 2.86 m from the left end.</a:t>
            </a:r>
          </a:p>
        </p:txBody>
      </p:sp>
      <p:sp>
        <p:nvSpPr>
          <p:cNvPr id="18" name="panel"/>
          <p:cNvSpPr/>
          <p:nvPr/>
        </p:nvSpPr>
        <p:spPr>
          <a:xfrm>
            <a:off x="558800" y="431800"/>
            <a:ext cx="11074400" cy="12700"/>
          </a:xfrm>
          <a:prstGeom prst="rect">
            <a:avLst/>
          </a:prstGeom>
          <a:solidFill>
            <a:srgbClr val="C6C8BB"/>
          </a:solidFill>
          <a:ln>
            <a:noFill/>
          </a:ln>
        </p:spPr>
      </p:sp>
      <p:sp>
        <p:nvSpPr>
          <p:cNvPr id="1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DISTRIBUTED LOADS &amp; RESULTANTS</a:t>
            </a:r>
          </a:p>
        </p:txBody>
      </p:sp>
      <p:sp>
        <p:nvSpPr>
          <p:cNvPr id="2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1" name="panel"/>
          <p:cNvSpPr/>
          <p:nvPr/>
        </p:nvSpPr>
        <p:spPr>
          <a:xfrm>
            <a:off x="558800" y="6299200"/>
            <a:ext cx="11074400" cy="12700"/>
          </a:xfrm>
          <a:prstGeom prst="rect">
            <a:avLst/>
          </a:prstGeom>
          <a:solidFill>
            <a:srgbClr val="C6C8BB"/>
          </a:solidFill>
          <a:ln>
            <a:noFill/>
          </a:ln>
        </p:spPr>
      </p:sp>
      <p:sp>
        <p:nvSpPr>
          <p:cNvPr id="2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Distributed Loads &amp; Resultants. Built by GioPhysics from the lesson's own copy; nothing on these slides is re-authored.</a:t>
            </a:r>
          </a:p>
        </p:txBody>
      </p:sp>
      <p:sp>
        <p:nvSpPr>
          <p:cNvPr id="2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4"/>
                                        </p:tgtEl>
                                        <p:attrNameLst>
                                          <p:attrName>style.visibility</p:attrName>
                                        </p:attrNameLst>
                                      </p:cBhvr>
                                      <p:to>
                                        <p:strVal val="visible"/>
                                      </p:to>
                                    </p:set>
                                    <p:animEffect transition="in" filter="fade">
                                      <p:cBhvr>
                                        <p:cTn id="5" dur="400"/>
                                        <p:tgtEl>
                                          <p:spTgt spid="14"/>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5"/>
                                        </p:tgtEl>
                                        <p:attrNameLst>
                                          <p:attrName>style.visibility</p:attrName>
                                        </p:attrNameLst>
                                      </p:cBhvr>
                                      <p:to>
                                        <p:strVal val="visible"/>
                                      </p:to>
                                    </p:set>
                                    <p:animEffect transition="in" filter="fade">
                                      <p:cBhvr>
                                        <p:cTn id="8" dur="4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400"/>
                                        <p:tgtEl>
                                          <p:spTgt spid="1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4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lower beam's load reaches 12 kN/m at B over a span of 6.0 m. What is the total load on it?</a:t>
            </a:r>
          </a:p>
        </p:txBody>
      </p:sp>
      <p:sp>
        <p:nvSpPr>
          <p:cNvPr id="7" name="text"/>
          <p:cNvSpPr txBox="1"/>
          <p:nvPr/>
        </p:nvSpPr>
        <p:spPr>
          <a:xfrm>
            <a:off x="558800" y="26339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72 kN — the biggest intensity times the length</a:t>
            </a:r>
          </a:p>
        </p:txBody>
      </p:sp>
      <p:sp>
        <p:nvSpPr>
          <p:cNvPr id="8" name="text"/>
          <p:cNvSpPr txBox="1"/>
          <p:nvPr/>
        </p:nvSpPr>
        <p:spPr>
          <a:xfrm>
            <a:off x="558800" y="293243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36 kN</a:t>
            </a:r>
          </a:p>
        </p:txBody>
      </p:sp>
      <p:sp>
        <p:nvSpPr>
          <p:cNvPr id="9" name="text"/>
          <p:cNvSpPr txBox="1"/>
          <p:nvPr/>
        </p:nvSpPr>
        <p:spPr>
          <a:xfrm>
            <a:off x="558800" y="32308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12 kN — the intensity is already a load</a:t>
            </a:r>
          </a:p>
        </p:txBody>
      </p:sp>
      <p:sp>
        <p:nvSpPr>
          <p:cNvPr id="10" name="panel"/>
          <p:cNvSpPr/>
          <p:nvPr/>
        </p:nvSpPr>
        <p:spPr>
          <a:xfrm>
            <a:off x="7010400" y="1854200"/>
            <a:ext cx="4622800" cy="2767820"/>
          </a:xfrm>
          <a:prstGeom prst="rect">
            <a:avLst/>
          </a:prstGeom>
          <a:solidFill>
            <a:srgbClr val="FFFFFF"/>
          </a:solidFill>
          <a:ln w="9525">
            <a:solidFill>
              <a:srgbClr val="C6C8BB"/>
            </a:solidFill>
          </a:ln>
        </p:spPr>
      </p:sp>
      <p:pic>
        <p:nvPicPr>
          <p:cNvPr id="11" name="Two loading diagrams. The upper beam carries arrows of equal length all along its 4.0 m, topped by a level line marked 3.0 kN/m. The lower beam carries arrows that grow steadily from nothing at end A to their longest at end B, topped by a line sloping from zero up to w₀. Neither beam has a resultant marked on it." descr="Two loading diagrams. The upper beam carries arrows of equal length all along its 4.0 m, topped by a level line marked 3.0 kN/m. The lower beam carries arrows that grow steadily from nothing at end A to their longest at end B, topped by a line sloping from zero up to w₀. Neither beam has a resultant marked on it."/>
          <p:cNvPicPr>
            <a:picLocks noChangeAspect="1"/>
          </p:cNvPicPr>
          <p:nvPr/>
        </p:nvPicPr>
        <p:blipFill>
          <a:blip r:embed="rId3"/>
          <a:stretch>
            <a:fillRect/>
          </a:stretch>
        </p:blipFill>
        <p:spPr>
          <a:xfrm>
            <a:off x="7124700" y="1968500"/>
            <a:ext cx="4394200" cy="2539220"/>
          </a:xfrm>
          <a:prstGeom prst="rect">
            <a:avLst/>
          </a:prstGeom>
        </p:spPr>
      </p:pic>
      <p:sp>
        <p:nvSpPr>
          <p:cNvPr id="12" name="text"/>
          <p:cNvSpPr txBox="1"/>
          <p:nvPr/>
        </p:nvSpPr>
        <p:spPr>
          <a:xfrm>
            <a:off x="7010400" y="4685520"/>
            <a:ext cx="4622800" cy="11887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Two loading diagrams. The upper beam carries arrows of equal length all along its 4.0 m, topped by a level line marked 3.0 kN/m. The lower beam carries arrows that grow steadily from nothing at end A to their longest at end B, topped by a line sloping from zero up to w₀. Neither beam has a resultant marked on it.</a:t>
            </a:r>
          </a:p>
        </p:txBody>
      </p:sp>
      <p:sp>
        <p:nvSpPr>
          <p:cNvPr id="13" name="text"/>
          <p:cNvSpPr txBox="1"/>
          <p:nvPr/>
        </p:nvSpPr>
        <p:spPr>
          <a:xfrm>
            <a:off x="7010400" y="592504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DISTRIBUTED LOADS &amp; RESULTANTS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Distributed Loads &amp; Resultants.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9573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36 kN</a:t>
            </a:r>
          </a:p>
        </p:txBody>
      </p:sp>
      <p:sp>
        <p:nvSpPr>
          <p:cNvPr id="7" name="text"/>
          <p:cNvSpPr txBox="1"/>
          <p:nvPr/>
        </p:nvSpPr>
        <p:spPr>
          <a:xfrm>
            <a:off x="558800" y="33041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511745"/>
            <a:ext cx="11074400" cy="7429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The total is the AREA of the load shape, and that shape is a triangle: ½ × 6.0 m × 12 kN/m = 36 kN. Multiplying by the peak intensity treats the load as though it were that deep all the way along, which the drawing plainly shows it is not.</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STATICS  ·  DISTRIBUTED LOADS &amp; RESULTANTS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Statics — Distributed Loads &amp; Resultants.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triangular load rises from zero at A to w₀ at B. Where does its resultant act?</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L/2 from A</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2L/3 from A</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L/3 from A</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DISTRIBUTED LOADS &amp; RESULTANTS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Distributed Loads &amp; Resultants.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2595685"/>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2L/3 from A</a:t>
            </a:r>
          </a:p>
        </p:txBody>
      </p:sp>
      <p:sp>
        <p:nvSpPr>
          <p:cNvPr id="7" name="text"/>
          <p:cNvSpPr txBox="1"/>
          <p:nvPr/>
        </p:nvSpPr>
        <p:spPr>
          <a:xfrm>
            <a:off x="558800" y="32129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3420550"/>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The centroid lies one-third from the larger end B, which is 2L/3 from the zero end A.</a:t>
            </a:r>
          </a:p>
        </p:txBody>
      </p:sp>
      <p:sp>
        <p:nvSpPr>
          <p:cNvPr id="9" name="text"/>
          <p:cNvSpPr txBox="1"/>
          <p:nvPr/>
        </p:nvSpPr>
        <p:spPr>
          <a:xfrm>
            <a:off x="558800" y="380409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4011735"/>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L/2 is where a uniform load acts. This one is not uniform — most of it sits near B — so its balance point has to be past the middle.</a:t>
            </a:r>
          </a:p>
        </p:txBody>
      </p:sp>
      <p:sp>
        <p:nvSpPr>
          <p:cNvPr id="11" name="text"/>
          <p:cNvSpPr txBox="1"/>
          <p:nvPr/>
        </p:nvSpPr>
        <p:spPr>
          <a:xfrm>
            <a:off x="558800" y="4404165"/>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Right. The centroid of a triangle lies one third of the way from its wide end, and that end is B, which puts it 2L/3 from A.</a:t>
            </a:r>
          </a:p>
        </p:txBody>
      </p:sp>
      <p:sp>
        <p:nvSpPr>
          <p:cNvPr id="12" name="text"/>
          <p:cNvSpPr txBox="1"/>
          <p:nvPr/>
        </p:nvSpPr>
        <p:spPr>
          <a:xfrm>
            <a:off x="558800" y="4682295"/>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One third of the way along is right, but measured from the wrong end. It is one third from the high-intensity end, which is B, not A.</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STATICS  ·  DISTRIBUTED LOADS &amp; RESULTANTS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Statics — Distributed Loads &amp; Resultants.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load rises linearly from zero at A to 9.0 kN/m at B along a 6.0 m beam. Find the resultant and its position from A.</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DISTRIBUTED LOADS &amp; RESULTANTS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Distributed Loads &amp; Resultants.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load rises linearly from zero at A to 9.0 kN/m at B along a 6.0 m beam. Find the resultant and its position from A.</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Triangle: W = ½ × 9.0 × 6.0 = 27 kN.</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triangle's centroid sits at two-thirds from the zero end.</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x̄ = (2/3) × 6.0 = 4.0 m from A.</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DISTRIBUTED LOADS &amp; RESULTANTS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Distributed Loads &amp; Resultants.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27 kN acting 4.0 m from A</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STATICS  ·  DISTRIBUTED LOADS &amp; RESULTANTS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Statics — Distributed Loads &amp; Resultants.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31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5.0 m beam carries w(x) = 2 + 0.6x kN/m from x = 0. Use integrals to find the resultant and its line of action.</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DISTRIBUTED LOADS &amp; RESULTANTS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Distributed Loads &amp; Resultants.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5.0 m beam carries w(x) = 2 + 0.6x kN/m from x = 0. Use integrals to find the resultant and its line of action.</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 = ∫₀⁵ (2 + 0.6x)dx = [2x + 0.3x²]₀⁵ = 10 + 7.5 = 17.5 kN.</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First moment: ∫₀⁵ x(2 + 0.6x)dx = [x² + 0.2x³]₀⁵ = 25 + 25 = 50 kN·m.</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x̄ = 50 ÷ 17.5 ≈ 2.86 m.</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DISTRIBUTED LOADS &amp; RESULTANTS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Distributed Loads &amp; Resultants.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55546"/>
            <a:ext cx="11074400" cy="14859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A distributed load is a force spread continuously along a length; its equivalent resultant is the area under the load graph and acts at the graph's centroid.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DISTRIBUTED LOADS &amp; RESULTANTS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Distributed Loads &amp; Resultants.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31</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17.5 kN at x̄ ≈ 2.86 m</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STATICS  ·  DISTRIBUTED LOADS &amp; RESULTANTS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Statics — Distributed Loads &amp; Resultants.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30 / 31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STATICS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9.5 Beams, Supports &amp; Reactions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https://giophysics.com/chapter-15/beams-supports-reactions/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https://giophysics.com/chapter-15/distributed-loads-resultants/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https://giophysics.com/chapter-15/presentation/?lesson=distributed</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Statics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https://giophysics.com/chapter-15/</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https://giophysics.com/downloads/15-4-distributed-loads-resultants.pdf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DISTRIBUTED LOADS &amp; RESULTANTS</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Distributed Loads &amp; Resultants.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Snow spread evenly over a 4 m roof beam is replaced by one total downward force acting at the middle of the loaded length.</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DISTRIBUTED LOADS &amp; RESULTANTS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Distributed Loads &amp; Resultants.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Turn a load shape into one force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For load intensity w(x), a narrow strip carries dW = w(x)dx. Integrating the strips gives total load. Matching moments fixes the resultant's line of action at the centroid of the load diagram.</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DISTRIBUTED LOADS &amp; RESULTANTS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Distributed Loads &amp; Resultants.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Area gives force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area under a load-intensity graph has units of force, not force per length.</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DISTRIBUTED LOADS &amp; RESULTANTS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Distributed Loads &amp; Resultants.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Centroid gives position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uniform load acts at midspan; a triangular load acts one-third of its length from the larger end.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DISTRIBUTED LOADS &amp; RESULTANTS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Distributed Loads &amp; Resultants.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Equivalent is contextual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single resultant preserves external force and moment balance, but not the internal stress at every point.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DISTRIBUTED LOADS &amp; RESULTANTS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Distributed Loads &amp; Resultants.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Resultant load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W = ∫₀ᴸw(x) dx</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(kN/m)·m = kN</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spread-out load (like a beam's own weight) adds up to one total force — the area under the loading diagram.</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DISTRIBUTED LOADS &amp; RESULTANTS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Distributed Loads &amp; Resultants.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31</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31</Slides>
  <Notes>31</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Statics — Distributed Loads &amp; Resultants</dc:title>
  <dc:subject>Statics</dc:subject>
  <dc:creator>GioPhysics</dc:creator>
  <cp:keywords>lesson, Statics, chapter-15,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