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Statics — Static Equilibrium &amp; Free-Body Diagrams. Lesson 2 of 7.</a:t>
            </a:r>
          </a:p>
          <a:p>
            <a:pPr marL="0" indent="0">
              <a:buNone/>
            </a:pPr>
            <a:r>
              <a:rPr lang="en-GB" sz="1200" dirty="0"/>
              <a:t>[Intro] A body is in static equilibrium only when the resultant force and resultant moment are both zero.</a:t>
            </a:r>
          </a:p>
          <a:p>
            <a:pPr marL="0" indent="0">
              <a:buNone/>
            </a:pPr>
            <a:r>
              <a:rPr lang="en-GB" sz="1200" dirty="0"/>
              <a:t>[Source] https://giophysics.com/chapter-15/static-equilibrium-free-body-diagrams/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Moment balance: ΣMₒ = 0</a:t>
            </a:r>
          </a:p>
          <a:p>
            <a:pPr marL="0" indent="0">
              <a:buNone/>
            </a:pPr>
            <a:r>
              <a:rPr lang="en-GB" sz="1200" dirty="0"/>
              <a:t>[In plain English] The turning effects must cancel too, about any point you choose — clockwise must match anticlockwise.</a:t>
            </a:r>
          </a:p>
          <a:p>
            <a:pPr marL="0" indent="0">
              <a:buNone/>
            </a:pPr>
            <a:r>
              <a:rPr lang="en-GB" sz="1200" dirty="0"/>
              <a:t>[Note] Choose any convenient point O</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Static friction: |fₛ| ≤ μₛN</a:t>
            </a:r>
          </a:p>
          <a:p>
            <a:pPr marL="0" indent="0">
              <a:buNone/>
            </a:pPr>
            <a:r>
              <a:rPr lang="en-GB" sz="1200" dirty="0"/>
              <a:t>[In plain English] Friction supplies only as much grip as the situation demands, up to a maximum set by the surfaces and the pressing force.</a:t>
            </a:r>
          </a:p>
          <a:p>
            <a:pPr marL="0" indent="0">
              <a:buNone/>
            </a:pPr>
            <a:r>
              <a:rPr lang="en-GB" sz="1200" dirty="0"/>
              <a:t>[Note] Equality only at impending slip</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On the left a 12 kg crate resting on a rough floor with a horizontal 30 N pull applied to its side. On the right the same crate drawn on its own as an outline, carrying four arrows: the weight from its centre downwards, the floor's normal force upwards from the base, a friction force along the base, and the 30 N pull from the face the rope is tied to.</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Zero resultant force is not sufficient for a rigid body. Equal and opposite forces can form a couple and still create angular acceleration.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lamp of weight 40 N hangs at rest from two vertical cords sharing the load equally. Find the tension in each.</a:t>
            </a:r>
          </a:p>
          <a:p>
            <a:pPr marL="0" indent="0">
              <a:buNone/>
            </a:pPr>
            <a:r>
              <a:rPr lang="en-GB" sz="1200" dirty="0"/>
              <a:t>[Answer] T = 20 N per cord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ΣFᵧ = 0: 2T = 40.</a:t>
            </a:r>
          </a:p>
          <a:p>
            <a:pPr marL="0" indent="0">
              <a:buNone/>
            </a:pPr>
            <a:r>
              <a:rPr lang="en-GB" sz="1200" dirty="0"/>
              <a:t>[Step 2] T = 20 N each.</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 = 20 N per cord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12 kg crate is pulled horizontally with 30 N and remains at rest on a level floor. Find the friction and normal forces.</a:t>
            </a:r>
          </a:p>
          <a:p>
            <a:pPr marL="0" indent="0">
              <a:buNone/>
            </a:pPr>
            <a:r>
              <a:rPr lang="en-GB" sz="1200" dirty="0"/>
              <a:t>[Answer] fₛ = 30 N opposite the pull; N = 118 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Horizontal balance requires fₛ − 30 = 0 in magnitude.</a:t>
            </a:r>
          </a:p>
          <a:p>
            <a:pPr marL="0" indent="0">
              <a:buNone/>
            </a:pPr>
            <a:r>
              <a:rPr lang="en-GB" sz="1200" dirty="0"/>
              <a:t>[Step 2] Vertical balance requires N − mg = 0.</a:t>
            </a:r>
          </a:p>
          <a:p>
            <a:pPr marL="0" indent="0">
              <a:buNone/>
            </a:pPr>
            <a:r>
              <a:rPr lang="en-GB" sz="1200" dirty="0"/>
              <a:t>[Step 3] Use g = 9.81 m/s² and check that the required friction is below its limit.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fₛ = 30 N opposite the pull; N = 118 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book lies on a table. Is the table's upward push the Newton's-third-law partner of the book's weight? The two forces are equal in size, opposite in direction, and both act on the book.</a:t>
            </a:r>
          </a:p>
          <a:p>
            <a:pPr marL="0" indent="0">
              <a:buNone/>
            </a:pPr>
            <a:r>
              <a:rPr lang="en-GB" sz="1200" dirty="0"/>
              <a:t>[Answer] No. A third-law pair acts on two DIFFERENT bodies: the partner of the Earth pulling the book down is the book pulling the Earth up. The table's push and the book's weight both act on the book, and they are equal here only because the book happens to be in equilibrium — press down on it and they stop being equal at once.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sin 60° went in but the T₂ it multiplies was left as T₁ — the substitution T₂ = 1.73T₁ was worked out on the line above and then quietly forgotten. The check that catches it is the vertical one: 73 N and 126 N at those angles hold up far more than 100 N.</a:t>
            </a:r>
          </a:p>
          <a:p>
            <a:pPr marL="0" indent="0">
              <a:buNone/>
            </a:pPr>
            <a:r>
              <a:rPr lang="en-GB" sz="1200" dirty="0"/>
              <a:t>[It should say] 0.500T₁ + 0.866(1.73T₁) = 2.00T₁ = 100, so T₁ = 50 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One cord meets the ceiling at 30°, the other at 60°. Which cord is under the greater tension?</a:t>
            </a:r>
          </a:p>
          <a:p>
            <a:pPr marL="0" indent="0">
              <a:buNone/>
            </a:pPr>
            <a:r>
              <a:rPr lang="en-GB" sz="1200" dirty="0"/>
              <a:t>[Options] A The 30° cord, the shallower of the two   B The 60° cord, the steeper of the two   C Equal — they are holding the same sign between them</a:t>
            </a:r>
          </a:p>
          <a:p>
            <a:pPr marL="0" indent="0">
              <a:buNone/>
            </a:pPr>
            <a:r>
              <a:rPr lang="en-GB" sz="1200" dirty="0"/>
              <a:t>[Figure] A 100 N sign hanging from a junction held by two cords, one meeting the ceiling at 30° and the other at 60°, with both angles marked at the ceiling. The two tensions are drawn as arrows from the junction along their own cords, deliberately the same length as each other, and the sign's weight is drawn from its centre.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60° cord, the steeper of the two. Only the vertical components hold the sign up, and the steeper cord has much the larger share of itself pointing upwards. Balancing the horizontal components as well forces T₂ = √3 T₁, so the 60° cord carries about 87 N against the other's 50 N. Equal tensions need equal angles.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stationary body has three non-parallel forces and no couple. What must be true in planar equilibrium?</a:t>
            </a:r>
          </a:p>
          <a:p>
            <a:pPr marL="0" indent="0">
              <a:buNone/>
            </a:pPr>
            <a:r>
              <a:rPr lang="en-GB" sz="1200" dirty="0"/>
              <a:t>[Options] A Their lines of action are concurrent   B Their magnitudes are all equal   C They all act at the centre of mass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stationary body has three non-parallel forces and no couple. What must be true in planar equilibrium?</a:t>
            </a:r>
          </a:p>
          <a:p>
            <a:pPr marL="0" indent="0">
              <a:buNone/>
            </a:pPr>
            <a:r>
              <a:rPr lang="en-GB" sz="1200" dirty="0"/>
              <a:t>[Option by option] A: Right. Take moments about the point where two of them cross: both of those give zero, so the third must give zero as well — which it can only do by passing through that same point.  B: Equal magnitudes would only balance if the three forces were arranged symmetrically at 120°. Three unequal forces balance perfectly well; a sign on two cords at different angles is the standard example.  C: Only the weight is obliged to act at the centre of mass. Contact forces act where the contact is and a hinge reaction acts at the hinge, and a body with all three forces concurrent somewhere else is still in equilibrium.</a:t>
            </a:r>
          </a:p>
          <a:p>
            <a:pPr marL="0" indent="0">
              <a:buNone/>
            </a:pPr>
            <a:r>
              <a:rPr lang="en-GB" sz="1200" dirty="0"/>
              <a:t>[Answer] A — Their lines of action are concurrent</a:t>
            </a:r>
          </a:p>
          <a:p>
            <a:pPr marL="0" indent="0">
              <a:buNone/>
            </a:pPr>
            <a:r>
              <a:rPr lang="en-GB" sz="1200" dirty="0"/>
              <a:t>[Why] If two lines meet at a point but the third misses it, the third force creates an unbalanced moment about that point.</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100 N sign hangs from two cords making 30° and 60° with the ceiling. Find both tensions.</a:t>
            </a:r>
          </a:p>
          <a:p>
            <a:pPr marL="0" indent="0">
              <a:buNone/>
            </a:pPr>
            <a:r>
              <a:rPr lang="en-GB" sz="1200" dirty="0"/>
              <a:t>[Answer] T₁ = 50 N, T₂ ≈ 87 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Horizontal: T₁cos30° = T₂cos60° → T₂ = T₁√3.</a:t>
            </a:r>
          </a:p>
          <a:p>
            <a:pPr marL="0" indent="0">
              <a:buNone/>
            </a:pPr>
            <a:r>
              <a:rPr lang="en-GB" sz="1200" dirty="0"/>
              <a:t>[Step 2] Vertical: T₁sin30° + T₂sin60° = 100 → 0.5T₁ + 1.5T₁ = 100.</a:t>
            </a:r>
          </a:p>
          <a:p>
            <a:pPr marL="0" indent="0">
              <a:buNone/>
            </a:pPr>
            <a:r>
              <a:rPr lang="en-GB" sz="1200" dirty="0"/>
              <a:t>[Step 3] T₁ = 50 N; T₂ ≈ 87 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T₁ = 50 N, T₂ ≈ 87 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kg traffic light hangs from the midpoint of a cable stretched between poles 30 m apart, sagging 0.50 m. Estimate the cable tension and explain why a perfectly horizontal cable is impossible.</a:t>
            </a:r>
          </a:p>
          <a:p>
            <a:pPr marL="0" indent="0">
              <a:buNone/>
            </a:pPr>
            <a:r>
              <a:rPr lang="en-GB" sz="1200" dirty="0"/>
              <a:t>[Answer] T ≈ 2.9 kN; zero sag would require infinite tension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Each side's angle: tanθ = 0.50 ÷ 15 → θ ≈ 1.91°; sinθ ≈ 0.0333.</a:t>
            </a:r>
          </a:p>
          <a:p>
            <a:pPr marL="0" indent="0">
              <a:buNone/>
            </a:pPr>
            <a:r>
              <a:rPr lang="en-GB" sz="1200" dirty="0"/>
              <a:t>[Step 2] 2T sinθ = mg → T = 196 ÷ (2 × 0.0333) ≈ 2.9 kN.</a:t>
            </a:r>
          </a:p>
          <a:p>
            <a:pPr marL="0" indent="0">
              <a:buNone/>
            </a:pPr>
            <a:r>
              <a:rPr lang="en-GB" sz="1200" dirty="0"/>
              <a:t>[Step 3] As sag → 0, sinθ → 0 and T → ∞ — some sag is mandatory for any real cable.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Static equilibrium means an object remains at rest because both its resultant force and its resultant moment are zero.</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 ≈ 2.9 kN; zero sag would require infinite tension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https://giophysics.com/chapter-15/presentation/?lesson=equilibrium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book resting on a table is in static equilibrium when the table's upward normal force balances the book's weight and no unbalanced moment acts.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Isolate one body, replace each contact by the force it exerts, choose axes, and then write component equations. Force balance prevents centre-of-mass acceleration; moment balance prevents angular acceleration.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Draw only external forces acting on the isolated body. A third-law partner acts on another object and belongs on another diagram.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smooth contact supplies a normal force; a rough contact can also supply tangential friction; a cable pulls along itself.</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Taking moments through unknown reaction lines removes those forces from that equation without removing them physically.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Force balance: ΣFₓ = 0 and ΣFᵧ = 0</a:t>
            </a:r>
          </a:p>
          <a:p>
            <a:pPr marL="0" indent="0">
              <a:buNone/>
            </a:pPr>
            <a:r>
              <a:rPr lang="en-GB" sz="1200" dirty="0"/>
              <a:t>[In plain English] For something at rest, all pushes and pulls must cancel — horizontally and vertically, separately.</a:t>
            </a:r>
          </a:p>
          <a:p>
            <a:pPr marL="0" indent="0">
              <a:buNone/>
            </a:pPr>
            <a:r>
              <a:rPr lang="en-GB" sz="1200" dirty="0"/>
              <a:t>[Note] No translational acceleration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hyperlink" Target="https://giophysics.com/chapter-15/presentation/?lesson=equilibriu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15/presentation/?lesson=equilibriu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5/moments-couples-torque/" TargetMode="External"/><Relationship Id="rId4" Type="http://schemas.openxmlformats.org/officeDocument/2006/relationships/hyperlink" Target="https://giophysics.com/chapter-15/static-equilibrium-free-body-diagrams/" TargetMode="External"/><Relationship Id="rId5" Type="http://schemas.openxmlformats.org/officeDocument/2006/relationships/hyperlink" Target="https://giophysics.com/chapter-15/presentation/?lesson=equilibrium" TargetMode="External"/><Relationship Id="rId6" Type="http://schemas.openxmlformats.org/officeDocument/2006/relationships/hyperlink" Target="https://giophysics.com/chapter-15/" TargetMode="External"/><Relationship Id="rId7" Type="http://schemas.openxmlformats.org/officeDocument/2006/relationships/hyperlink" Target="https://giophysics.com/downloads/15-2-static-equilibrium-free-body-diagram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09 · Statics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Balance translation and rotation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Static Equilibrium &amp; Free-Body Diagrams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body is in static equilibrium only when the resultant force and resultant moment are both zero.</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7 in Statics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https://giophysics.com/chapter-15/static-equilibrium-free-body-diagrams/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Moment balance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ΣMₒ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Choose any convenient point O</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turning effects must cancel too, about any point you choose — clockwise must match anticlockwise.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Static friction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|fₛ| ≤ μₛN</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Equality only at impending slip</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Friction supplies only as much grip as the situation demands, up to a maximum set by the surfaces and the pressing force.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Taking the floor away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04676" y="1854200"/>
            <a:ext cx="6382647" cy="3402330"/>
          </a:xfrm>
          <a:prstGeom prst="rect">
            <a:avLst/>
          </a:prstGeom>
          <a:solidFill>
            <a:srgbClr val="FFFFFF"/>
          </a:solidFill>
          <a:ln w="9525">
            <a:solidFill>
              <a:srgbClr val="C6C8BB"/>
            </a:solidFill>
          </a:ln>
        </p:spPr>
      </p:sp>
      <p:pic>
        <p:nvPicPr>
          <p:cNvPr id="7" name="On the left a 12 kg crate resting on a rough floor with a horizontal 30 N pull applied to its side. On the right the same crate drawn on its own as an outline, carrying four arrows: the weight from its centre downwards, the floor's normal force upwards from the base, a friction force along the base, and the 30 N pull from the face the rope is tied to." descr="On the left a 12 kg crate resting on a rough floor with a horizontal 30 N pull applied to its side. On the right the same crate drawn on its own as an outline, carrying four arrows: the weight from its centre downwards, the floor's normal force upwards from the base, a friction force along the base, and the 30 N pull from the face the rope is tied to."/>
          <p:cNvPicPr>
            <a:picLocks noChangeAspect="1"/>
          </p:cNvPicPr>
          <p:nvPr/>
        </p:nvPicPr>
        <p:blipFill>
          <a:blip r:embed="rId3"/>
          <a:stretch>
            <a:fillRect/>
          </a:stretch>
        </p:blipFill>
        <p:spPr>
          <a:xfrm>
            <a:off x="3018976" y="1968500"/>
            <a:ext cx="615404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On the left a 12 kg crate resting on a rough floor with a horizontal 30 N pull applied to its side. On the right the same crate drawn on its own as an outline, carrying four arrows: the weight from its centre downwards, the floor's normal force upwards from the base, a friction force along the base, and the 30 N pull from the face the rope is tied to.</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Zero resultant force is not sufficient for a rigid body. Equal and opposite forces can form a couple and still create angular acceleration.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lamp of weight 40 N hangs at rest from two vertical cords sharing the load equally. Find the tension in each.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lamp of weight 40 N hangs at rest from two vertical cords sharing the load equally. Find the tension in each.</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ΣFᵧ = 0: 2T = 40.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20 N each.</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 = 20 N per cord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STATIC EQUILIBRIUM &amp; FREE-BODY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Static Equilibrium &amp; Free-Body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12 kg crate is pulled horizontally with 30 N and remains at rest on a level floor. Find the friction and normal forces.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12 kg crate is pulled horizontally with 30 N and remains at rest on a level floor. Find the friction and normal forces.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Horizontal balance requires fₛ − 30 = 0 in magnitude.</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Vertical balance requires N − mg = 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g = 9.81 m/s² and check that the required friction is below its limit.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fₛ = 30 N opposite the pull; N = 118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STATIC EQUILIBRIUM &amp; FREE-BODY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Static Equilibrium &amp; Free-Body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book lies on a table. Is the table's upward push the Newton's-third-law partner of the book's weight?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two forces are equal in size, opposite in direction, and both act on the book.</a:t>
            </a:r>
          </a:p>
        </p:txBody>
      </p:sp>
      <p:sp>
        <p:nvSpPr>
          <p:cNvPr id="7" name="text"/>
          <p:cNvSpPr txBox="1"/>
          <p:nvPr/>
        </p:nvSpPr>
        <p:spPr>
          <a:xfrm>
            <a:off x="558800" y="327567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48331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A third-law pair acts on two DIFFERENT bodies: the partner of the Earth pulling the book down is the book pulling the Earth up. The table's push and the book's weight both act on the book, and they are equal here only because the book happens to be in equilibrium — press down on it and they stop being equal at once.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Horizontal: T₁cos30° = T₂cos60°, so T₂ = 1.73T₁.</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Vertical: T₁sin30° + T₂sin60° = 100.</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0.500T₁ + 0.866T₁ = 100, so T₁ = 73 N.</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T₂ = 1.73 × 73 = 126 N.</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sin 60° went in but the T₂ it multiplies was left as T₁ — the substitution T₂ = 1.73T₁ was worked out on the line above and then quietly forgotten. The check that catches it is the vertical one: 73 N and 126 N at those angles hold up far more than 100 N.</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0.500T₁ + 0.866(1.73T₁) = 2.00T₁ = 100, so T₁ = 50 N.</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One cord meets the ceiling at 30°, the other at 60°. Which cord is under the greater tension?</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30° cord, the shallower of the two</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60° cord, the steeper of the two</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Equal — they are holding the same sign between them</a:t>
            </a:r>
          </a:p>
        </p:txBody>
      </p:sp>
      <p:sp>
        <p:nvSpPr>
          <p:cNvPr id="10" name="panel"/>
          <p:cNvSpPr/>
          <p:nvPr/>
        </p:nvSpPr>
        <p:spPr>
          <a:xfrm>
            <a:off x="7010400" y="1854200"/>
            <a:ext cx="4622800" cy="2494752"/>
          </a:xfrm>
          <a:prstGeom prst="rect">
            <a:avLst/>
          </a:prstGeom>
          <a:solidFill>
            <a:srgbClr val="FFFFFF"/>
          </a:solidFill>
          <a:ln w="9525">
            <a:solidFill>
              <a:srgbClr val="C6C8BB"/>
            </a:solidFill>
          </a:ln>
        </p:spPr>
      </p:sp>
      <p:pic>
        <p:nvPicPr>
          <p:cNvPr id="11" name="A 100 N sign hanging from a junction held by two cords, one meeting the ceiling at 30° and the other at 60°, with both angles marked at the ceiling. The two tensions are drawn as arrows from the junction along their own cords, deliberately the same length as each other, and the sign's weight is drawn from its centre." descr="A 100 N sign hanging from a junction held by two cords, one meeting the ceiling at 30° and the other at 60°, with both angles marked at the ceiling. The two tensions are drawn as arrows from the junction along their own cords, deliberately the same length as each other, and the sign's weight is drawn from its centre."/>
          <p:cNvPicPr>
            <a:picLocks noChangeAspect="1"/>
          </p:cNvPicPr>
          <p:nvPr/>
        </p:nvPicPr>
        <p:blipFill>
          <a:blip r:embed="rId3"/>
          <a:stretch>
            <a:fillRect/>
          </a:stretch>
        </p:blipFill>
        <p:spPr>
          <a:xfrm>
            <a:off x="7124700" y="1968500"/>
            <a:ext cx="4394200" cy="2266152"/>
          </a:xfrm>
          <a:prstGeom prst="rect">
            <a:avLst/>
          </a:prstGeom>
        </p:spPr>
      </p:pic>
      <p:sp>
        <p:nvSpPr>
          <p:cNvPr id="12" name="text"/>
          <p:cNvSpPr txBox="1"/>
          <p:nvPr/>
        </p:nvSpPr>
        <p:spPr>
          <a:xfrm>
            <a:off x="7010400" y="4412452"/>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100 N sign hanging from a junction held by two cords, one meeting the ceiling at 30° and the other at 60°, with both angles marked at the ceiling. The two tensions are drawn as arrows from the junction along their own cords, deliberately the same length as each other, and the sign's weight is drawn from its centre.</a:t>
            </a:r>
          </a:p>
        </p:txBody>
      </p:sp>
      <p:sp>
        <p:nvSpPr>
          <p:cNvPr id="13" name="text"/>
          <p:cNvSpPr txBox="1"/>
          <p:nvPr/>
        </p:nvSpPr>
        <p:spPr>
          <a:xfrm>
            <a:off x="7010400" y="5651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60° cord, the steeper of the two</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Only the vertical components hold the sign up, and the steeper cord has much the larger share of itself pointing upwards. Balancing the horizontal components as well forces T₂ = √3 T₁, so the 60° cord carries about 87 N against the other's 50 N. Equal tensions need equal angles.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STATIC EQUILIBRIUM &amp; FREE-BODY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Static Equilibrium &amp; Free-Body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stationary body has three non-parallel forces and no couple. What must be true in planar equilibrium?</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Their lines of action are concurrent</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Their magnitudes are all equal</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They all act at the centre of mass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Their lines of action are concurrent</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If two lines meet at a point but the third misses it, the third force creates an unbalanced moment about that point.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Right. Take moments about the point where two of them cross: both of those give zero, so the third must give zero as well — which it can only do by passing through that same point.</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Equal magnitudes would only balance if the three forces were arranged symmetrically at 120°. Three unequal forces balance perfectly well; a sign on two cords at different angles is the standard example.</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Only the weight is obliged to act at the centre of mass. Contact forces act where the contact is and a hinge reaction acts at the hinge, and a body with all three forces concurrent somewhere else is still in equilibrium.</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STATIC EQUILIBRIUM &amp; FREE-BODY DIAGRAMS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Static Equilibrium &amp; Free-Body Diagrams.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100 N sign hangs from two cords making 30° and 60° with the ceiling. Find both tensions.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100 N sign hangs from two cords making 30° and 60° with the ceiling. Find both tensions.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Horizontal: T₁cos30° = T₂cos60° → T₂ = T₁√3.</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Vertical: T₁sin30° + T₂sin60° = 100 → 0.5T₁ + 1.5T₁ = 100.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T₁ = 50 N; T₂ ≈ 87 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T₁ = 50 N, T₂ ≈ 87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STATIC EQUILIBRIUM &amp; FREE-BODY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Static Equilibrium &amp; Free-Body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kg traffic light hangs from the midpoint of a cable stretched between poles 30 m apart, sagging 0.50 m. Estimate the cable tension and explain why a perfectly horizontal cable is impossible.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kg traffic light hangs from the midpoint of a cable stretched between poles 30 m apart, sagging 0.50 m. Estimate the cable tension and explain why a perfectly horizontal cable is impossible.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side's angle: tanθ = 0.50 ÷ 15 → θ ≈ 1.91°; sinθ ≈ 0.0333.</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2T sinθ = mg → T = 196 ÷ (2 × 0.0333) ≈ 2.9 kN.</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As sag → 0, sinθ → 0 and T → ∞ — some sag is mandatory for any real cable.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Static equilibrium means an object remains at rest because both its resultant force and its resultant moment are zero.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 ≈ 2.9 kN; zero sag would require infinite tension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STATICS  ·  STATIC EQUILIBRIUM &amp; FREE-BODY DIAGRAMS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Statics — Static Equilibrium &amp; Free-Body Diagrams.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STATICS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9.3 Moments, Couples &amp; Torque</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https://giophysics.com/chapter-15/moments-couples-torque/</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https://giophysics.com/chapter-15/static-equilibrium-free-body-diagrams/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https://giophysics.com/chapter-15/presentation/?lesson=equilibrium</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Statics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https://giophysics.com/downloads/15-2-static-equilibrium-free-body-diagrams.pdf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book resting on a table is in static equilibrium when the table's upward normal force balances the book's weight and no unbalanced moment acts.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Balance translation and rotation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Isolate one body, replace each contact by the force it exerts, choose axes, and then write component equations. Force balance prevents centre-of-mass acceleration; moment balance prevents angular acceleration.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Define the body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Draw only external forces acting on the isolated body. A third-law partner acts on another object and belongs on another diagram.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Model contacts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smooth contact supplies a normal force; a rough contact can also supply tangential friction; a cable pulls along itself.</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Choose the moment point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Taking moments through unknown reaction lines removes those forces from that equation without removing them physically.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balance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ΣFₓ = 0 and ΣFᵧ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No translational acceleration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something at rest, all pushes and pulls must cancel — horizontally and vertically, separately.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STATICS  ·  STATIC EQUILIBRIUM &amp; FREE-BODY DIAGRAMS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Statics — Static Equilibrium &amp; Free-Body Diagrams.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Statics — Static Equilibrium &amp; Free-Body Diagrams</dc:title>
  <dc:subject>Statics</dc:subject>
  <dc:creator>GioPhysics</dc:creator>
  <cp:keywords>lesson, Statics, chapter-15,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