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Ladders, Hinges &amp; Friction. Lesson 6 of 7.</a:t>
            </a:r>
          </a:p>
          <a:p>
            <a:pPr marL="0" indent="0">
              <a:buNone/>
            </a:pPr>
            <a:r>
              <a:rPr lang="en-GB" sz="1200" dirty="0"/>
              <a:t>[Intro] Ladder and hinged-beam problems become manageable when every contact is modelled correctly and moments are taken through the busiest support.</a:t>
            </a:r>
          </a:p>
          <a:p>
            <a:pPr marL="0" indent="0">
              <a:buNone/>
            </a:pPr>
            <a:r>
              <a:rPr lang="en-GB" sz="1200" dirty="0"/>
              <a:t>[Source] https://giophysics.com/chapter-15/ladders-hinges-friction/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Uniform ladder: Nwall = mg/(2 tan θ)</a:t>
            </a:r>
          </a:p>
          <a:p>
            <a:pPr marL="0" indent="0">
              <a:buNone/>
            </a:pPr>
            <a:r>
              <a:rPr lang="en-GB" sz="1200" dirty="0"/>
              <a:t>[In plain English] The flatter a ladder leans, the harder it presses on the wall — and the more grip its base needs.</a:t>
            </a:r>
          </a:p>
          <a:p>
            <a:pPr marL="0" indent="0">
              <a:buNone/>
            </a:pPr>
            <a:r>
              <a:rPr lang="en-GB" sz="1200" dirty="0"/>
              <a:t>[Note] Smooth wall, rough level floor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Required grip: μrequired = 1/(2 tan θ)</a:t>
            </a:r>
          </a:p>
          <a:p>
            <a:pPr marL="0" indent="0">
              <a:buNone/>
            </a:pPr>
            <a:r>
              <a:rPr lang="en-GB" sz="1200" dirty="0"/>
              <a:t>[In plain English] The minimum friction the floor must offer to keep the ladder from slipping at that angle.</a:t>
            </a:r>
          </a:p>
          <a:p>
            <a:pPr marL="0" indent="0">
              <a:buNone/>
            </a:pPr>
            <a:r>
              <a:rPr lang="en-GB" sz="1200" dirty="0"/>
              <a:t>[Note] For the same ideal ladder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Static friction is not always μₛN. It adjusts to the value required for equilibrium and reaches μₛN only at impending motion.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ladder leans against a smooth wall at 60° to the ground. What supplies the horizontal force balancing the wall's push?</a:t>
            </a:r>
          </a:p>
          <a:p>
            <a:pPr marL="0" indent="0">
              <a:buNone/>
            </a:pPr>
            <a:r>
              <a:rPr lang="en-GB" sz="1200" dirty="0"/>
              <a:t>[Answer] Floor friction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smooth wall pushes horizontally only.</a:t>
            </a:r>
          </a:p>
          <a:p>
            <a:pPr marL="0" indent="0">
              <a:buNone/>
            </a:pPr>
            <a:r>
              <a:rPr lang="en-GB" sz="1200" dirty="0"/>
              <a:t>[Step 2] Friction at the floor supplies the equal and opposite horizontal force.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Floor friction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ladder rests at 45° against a smooth wall. Find the minimum static-friction coefficient at the floor.</a:t>
            </a:r>
          </a:p>
          <a:p>
            <a:pPr marL="0" indent="0">
              <a:buNone/>
            </a:pPr>
            <a:r>
              <a:rPr lang="en-GB" sz="1200" dirty="0"/>
              <a:t>[Answer] μₛ,min = 0.50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For this ideal model, μrequired = 1/(2 tan θ).</a:t>
            </a:r>
          </a:p>
          <a:p>
            <a:pPr marL="0" indent="0">
              <a:buNone/>
            </a:pPr>
            <a:r>
              <a:rPr lang="en-GB" sz="1200" dirty="0"/>
              <a:t>[Step 2] At 45°, tan θ = 1.</a:t>
            </a:r>
          </a:p>
          <a:p>
            <a:pPr marL="0" indent="0">
              <a:buNone/>
            </a:pPr>
            <a:r>
              <a:rPr lang="en-GB" sz="1200" dirty="0"/>
              <a:t>[Step 3] The minimum coefficient equals the impending-slip value.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μₛ,min = 0.50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Why does a ladder slip out at the bottom and never slide down at the top? You have seen it happen, or seen the poster warning you about it.</a:t>
            </a:r>
          </a:p>
          <a:p>
            <a:pPr marL="0" indent="0">
              <a:buNone/>
            </a:pPr>
            <a:r>
              <a:rPr lang="en-GB" sz="1200" dirty="0"/>
              <a:t>[Answer] Because a smooth wall can only push horizontally — it has nothing to grip the ladder with. That horizontal push has to be balanced by something horizontal at the other end, and the only candidate in the whole problem is friction at the foot. When the floor cannot supply enough of it, the foot is what moves.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two arms have been swapped. The wall's push is horizontal, so its perpendicular arm about the foot is the ladder's vertical height, 5.0 sin 55°; the weight is vertical, so its arm is the horizontal distance out, 2.5 cos 55°. A perpendicular arm is always measured across the force, never along the ladder.</a:t>
            </a:r>
          </a:p>
          <a:p>
            <a:pPr marL="0" indent="0">
              <a:buNone/>
            </a:pPr>
            <a:r>
              <a:rPr lang="en-GB" sz="1200" dirty="0"/>
              <a:t>[It should say] N(wall) × 5.0 sin55° = 196 × 2.5 cos55°.</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ladder is moved so that it leans at a shallower angle to the floor. What happens to the friction the floor must supply?</a:t>
            </a:r>
          </a:p>
          <a:p>
            <a:pPr marL="0" indent="0">
              <a:buNone/>
            </a:pPr>
            <a:r>
              <a:rPr lang="en-GB" sz="1200" dirty="0"/>
              <a:t>[Options] A It falls — the ladder is lying more nearly flat, so it is closer to simply resting there   B It rises   C It does not change: the ladder's weight is the same either way</a:t>
            </a:r>
          </a:p>
          <a:p>
            <a:pPr marL="0" indent="0">
              <a:buNone/>
            </a:pPr>
            <a:r>
              <a:rPr lang="en-GB" sz="1200" dirty="0"/>
              <a:t>[Figure] 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rises. Take moments about the foot and the wall's push comes out as mg/(2 tan θ), so as θ falls, tan θ falls and that push climbs steeply. Horizontal balance means the floor's friction has to match it exactly — which is why the safe-working advice is one metre out for every four up.</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For a uniform ladder against a smooth vertical wall and rough floor, which way does floor friction act?</a:t>
            </a:r>
          </a:p>
          <a:p>
            <a:pPr marL="0" indent="0">
              <a:buNone/>
            </a:pPr>
            <a:r>
              <a:rPr lang="en-GB" sz="1200" dirty="0"/>
              <a:t>[Options] A Toward the wall   B Away from the wall   C Vertically upward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For a uniform ladder against a smooth vertical wall and rough floor, which way does floor friction act?</a:t>
            </a:r>
          </a:p>
          <a:p>
            <a:pPr marL="0" indent="0">
              <a:buNone/>
            </a:pPr>
            <a:r>
              <a:rPr lang="en-GB" sz="1200" dirty="0"/>
              <a:t>[Option by option] A: Right. The smooth wall can only push horizontally, away from itself, and the one other horizontal force in the problem is the friction at the foot — so it must point back toward the wall.  B: This is the direction the foot would slide if it went, and friction always opposes the sliding rather than joining in with it.  C: Friction acts along the surface, so on a level floor it is horizontal. The vertical push from the floor is the normal force, which is a separate thing.</a:t>
            </a:r>
          </a:p>
          <a:p>
            <a:pPr marL="0" indent="0">
              <a:buNone/>
            </a:pPr>
            <a:r>
              <a:rPr lang="en-GB" sz="1200" dirty="0"/>
              <a:t>[Answer] A — Toward the wall</a:t>
            </a:r>
          </a:p>
          <a:p>
            <a:pPr marL="0" indent="0">
              <a:buNone/>
            </a:pPr>
            <a:r>
              <a:rPr lang="en-GB" sz="1200" dirty="0"/>
              <a:t>[Why] The wall pushes the top away from itself; floor friction acts toward the wall to balance that horizontal force.</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20 kg, 5.0 m ladder leans at 55° against a smooth wall. Find the wall force and the friction needed at the base.</a:t>
            </a:r>
          </a:p>
          <a:p>
            <a:pPr marL="0" indent="0">
              <a:buNone/>
            </a:pPr>
            <a:r>
              <a:rPr lang="en-GB" sz="1200" dirty="0"/>
              <a:t>[Answer] Wall pushes ≈ 69 N; base friction ≈ 69 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Moments about the base: N(wall) × 5.0 sin55° = 196 × 2.5 cos55°.</a:t>
            </a:r>
          </a:p>
          <a:p>
            <a:pPr marL="0" indent="0">
              <a:buNone/>
            </a:pPr>
            <a:r>
              <a:rPr lang="en-GB" sz="1200" dirty="0"/>
              <a:t>[Step 2] N(wall) = 196 × 2.5 × 0.574 ÷ (5.0 × 0.819) ≈ 68.6 N.</a:t>
            </a:r>
          </a:p>
          <a:p>
            <a:pPr marL="0" indent="0">
              <a:buNone/>
            </a:pPr>
            <a:r>
              <a:rPr lang="en-GB" sz="1200" dirty="0"/>
              <a:t>[Step 3] Friction at base = N(wall) ≈ 69 N (horizontal balance).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Wall pushes ≈ 69 N; base friction ≈ 69 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the same ladder (μs = 0.35 at the floor, smooth wall), how far up can a 75 kg painter climb before it slips?</a:t>
            </a:r>
          </a:p>
          <a:p>
            <a:pPr marL="0" indent="0">
              <a:buNone/>
            </a:pPr>
            <a:r>
              <a:rPr lang="en-GB" sz="1200" dirty="0"/>
              <a:t>[Answer] ≈ 2.5 m along the ladder (about halfway)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Max friction = μN(floor) = 0.35 × (20 + 75) × 9.81 ≈ 326 N = max wall force.</a:t>
            </a:r>
          </a:p>
          <a:p>
            <a:pPr marL="0" indent="0">
              <a:buNone/>
            </a:pPr>
            <a:r>
              <a:rPr lang="en-GB" sz="1200" dirty="0"/>
              <a:t>[Step 2] Moments about the base with painter a distance d up the ladder: N(wall) × 5 sin55° = 196 × 2.5 cos55° + 736 × d cos55°.</a:t>
            </a:r>
          </a:p>
          <a:p>
            <a:pPr marL="0" indent="0">
              <a:buNone/>
            </a:pPr>
            <a:r>
              <a:rPr lang="en-GB" sz="1200" dirty="0"/>
              <a:t>[Step 3] 326 × 4.10 = 281 + 422d → d = (1336 − 281) ÷ 422 ≈ 2.5 m — halfway up.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ladder equilibrium model replaces each contact by its allowed reactions, then balances all forces and moments while checking available friction.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2.5 m along the ladder (about halfway)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https://giophysics.com/chapter-15/presentation/?lesson=ladders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a ladder against a smooth wall, the wall pushes horizontally and floor friction acts toward the wall to stop the foot sliding away.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uniform ladder against a smooth wall, the wall pushes horizontally while the rough floor supplies vertical normal force and horizontal friction. Taking moments about the foot removes both floor forces from the moment equation.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smooth wall supplies only a normal reaction perpendicular to the wall.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ideal planar hinge can supply horizontal and vertical reactions but no reaction couple.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rigid body in equilibrium under exactly three non-parallel forces has concurrent lines of action. Do not use this shortcut after adding another load.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Friction condition: |fₛ| ≤ μₛNfloor</a:t>
            </a:r>
          </a:p>
          <a:p>
            <a:pPr marL="0" indent="0">
              <a:buNone/>
            </a:pPr>
            <a:r>
              <a:rPr lang="en-GB" sz="1200" dirty="0"/>
              <a:t>[In plain English] The floor's grip has a ceiling; a ladder slips the moment it demands more than that.</a:t>
            </a:r>
          </a:p>
          <a:p>
            <a:pPr marL="0" indent="0">
              <a:buNone/>
            </a:pPr>
            <a:r>
              <a:rPr lang="en-GB" sz="1200" dirty="0"/>
              <a:t>[Note] Impending slip uses equality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5/presentation/?lesson=ladder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5/presentation/?lesson=ladder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5/advanced-statics-calculus/" TargetMode="External"/><Relationship Id="rId4" Type="http://schemas.openxmlformats.org/officeDocument/2006/relationships/hyperlink" Target="https://giophysics.com/chapter-15/ladders-hinges-friction/" TargetMode="External"/><Relationship Id="rId5" Type="http://schemas.openxmlformats.org/officeDocument/2006/relationships/hyperlink" Target="https://giophysics.com/chapter-15/presentation/?lesson=ladders"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6-ladders-hinges-fric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Balance several contacts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Ladders, Hinges &amp; Friction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Ladder and hinged-beam problems become manageable when every contact is modelled correctly and moments are taken through the busiest support.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Statics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https://giophysics.com/chapter-15/ladders-hinges-friction/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 ladder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Nwall = mg/(2 tan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Smooth wall, rough level floor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flatter a ladder leans, the harder it presses on the wall — and the more grip its base needs.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Required grip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μrequired = 1/(2 tan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same ideal ladder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minimum friction the floor must offer to keep the ladder from slipping at that angle.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Everything acting on the ladder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 descr="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Static friction is not always μₛN. It adjusts to the value required for equilibrium and reaches μₛN only at impending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ladder leans against a smooth wall at 60° to the ground. What supplies the horizontal force balancing the wall's push?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ladder leans against a smooth wall at 60° to the ground. What supplies the horizontal force balancing the wall's push?</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smooth wall pushes horizontally only.</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at the floor supplies the equal and opposite horizontal force.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Floor friction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ladder rests at 45° against a smooth wall. Find the minimum static-friction coefficient at the floor.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ladder rests at 45° against a smooth wall. Find the minimum static-friction coefficient at the floor.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this ideal model, μrequired = 1/(2 tan θ).</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45°, tan θ = 1.</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minimum coefficient equals the impending-slip value.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μₛ,min = 0.50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does a ladder slip out at the bottom and never slide down at the top?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have seen it happen, or seen the poster warning you about it.</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smooth wall can only push horizontally — it has nothing to grip the ladder with. That horizontal push has to be balanced by something horizontal at the other end, and the only candidate in the whole problem is friction at the foot. When the floor cannot supply enough of it, the foot is what moves.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uniform 20 kg, 5.0 m ladder leans at 55° against a smooth wall. Take moments about the foot.</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wall's push is horizontal and the weight is vertical, so each needs its own perpendicular arm.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N(wall) × 5.0 cos55° = 196 × 2.5 sin55°.</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N(wall) = 196 × 2.5 × 0.819 ÷ (5.0 × 0.574) ≈ 140 N.</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two arms have been swapped. The wall's push is horizontal, so its perpendicular arm about the foot is the ladder's vertical height, 5.0 sin 55°; the weight is vertical, so its arm is the horizontal distance out, 2.5 cos 55°. A perpendicular arm is always measured across the force, never along the ladder.</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N(wall) × 5.0 sin55° = 196 × 2.5 cos55°.</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ladder is moved so that it leans at a shallower angle to the floor. What happens to the friction the floor must supply?</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falls — the ladder is lying more nearly flat, so it is closer to simply resting there</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rises</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does not change: the ladder's weight is the same either way</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 descr="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 ladder with its foot on a rough level floor and its top against a smooth vertical wall, at about fifty degrees to the floor with the angle marked. The wall's push is drawn horizontally away from the wall at the top contact, the floor's normal force vertically upwards at the foot, and the ladder's weight downwards from its midpoint. No friction arrow is drawn.</a:t>
            </a:r>
          </a:p>
        </p:txBody>
      </p:sp>
      <p:sp>
        <p:nvSpPr>
          <p:cNvPr id="13"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rises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Take moments about the foot and the wall's push comes out as mg/(2 tan θ), so as θ falls, tan θ falls and that push climbs steeply. Horizontal balance means the floor's friction has to match it exactly — which is why the safe-working advice is one metre out for every four up.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uniform ladder against a smooth vertical wall and rough floor, which way does floor friction act?</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Toward the wall</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Away from the wall</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Vertically upward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Toward the wall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wall pushes the top away from itself; floor friction acts toward the wall to balance that horizontal force.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The smooth wall can only push horizontally, away from itself, and the one other horizontal force in the problem is the friction at the foot — so it must point back toward the wall.</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direction the foot would slide if it went, and friction always opposes the sliding rather than joining in with it.</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Friction acts along the surface, so on a level floor it is horizontal. The vertical push from the floor is the normal force, which is a separate thing.</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20 kg, 5.0 m ladder leans at 55° against a smooth wall. Find the wall force and the friction needed at the base.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20 kg, 5.0 m ladder leans at 55° against a smooth wall. Find the wall force and the friction needed at the base.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Moments about the base: N(wall) × 5.0 sin55° = 196 × 2.5 cos55°.</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N(wall) = 196 × 2.5 × 0.574 ÷ (5.0 × 0.819) ≈ 68.6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at base = N(wall) ≈ 69 N (horizontal balance).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Wall pushes ≈ 69 N; base friction ≈ 69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the same ladder (μs = 0.35 at the floor, smooth wall), how far up can a 75 kg painter climb before it slips?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same ladder (μs = 0.35 at the floor, smooth wall), how far up can a 75 kg painter climb before it slips?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Max friction = μN(floor) = 0.35 × (20 + 75) × 9.81 ≈ 326 N = max wall force.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Moments about the base with painter a distance d up the ladder: N(wall) × 5 sin55° = 196 × 2.5 cos55° + 736 × d cos55°.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326 × 4.10 = 281 + 422d → d = (1336 − 281) ÷ 422 ≈ 2.5 m — halfway up.</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ladder equilibrium model replaces each contact by its allowed reactions, then balances all forces and moments while checking available friction.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2.5 m along the ladder (about halfway)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LADDERS, HINGES &amp; FRICTION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Ladders, Hinges &amp; Friction.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9.7 Advanced Statics &amp;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https://giophysics.com/chapter-15/advanced-statics-calculus/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https://giophysics.com/chapter-15/ladders-hinges-friction/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https://giophysics.com/chapter-15/presentation/?lesson=ladders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https://giophysics.com/downloads/15-6-ladders-hinges-friction.pdf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ladder against a smooth wall, the wall pushes horizontally and floor friction acts toward the wall to stop the foot sliding away.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several contacts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uniform ladder against a smooth wall, the wall pushes horizontally while the rough floor supplies vertical normal force and horizontal friction. Taking moments about the foot removes both floor forces from the moment equation.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Smooth means no 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smooth wall supplies only a normal reaction perpendicular to the wall.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hinge has 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ideal planar hinge can supply horizontal and vertical reactions but no reaction couple.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Three-force shortcut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rigid body in equilibrium under exactly three non-parallel forces has concurrent lines of action. Do not use this shortcut after adding another load.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Friction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|fₛ| ≤ μₛNfloor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Impending slip uses equality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floor's grip has a ceiling; a ladder slips the moment it demands more than that.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LADDERS, HINGES &amp; FRICTION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Ladders, Hinges &amp; Friction.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Ladders, Hinges &amp; Friction</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