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Statics — Moments, Couples &amp; Torque. Lesson 3 of 7.</a:t>
            </a:r>
          </a:p>
          <a:p>
            <a:pPr marL="0" indent="0">
              <a:buNone/>
            </a:pPr>
            <a:r>
              <a:rPr lang="en-GB" sz="1200" dirty="0"/>
              <a:t>[Intro] A force's turning effect depends on its magnitude, its line of action, and the chosen moment point.</a:t>
            </a:r>
          </a:p>
          <a:p>
            <a:pPr marL="0" indent="0">
              <a:buNone/>
            </a:pPr>
            <a:r>
              <a:rPr lang="en-GB" sz="1200" dirty="0"/>
              <a:t>[Source] https://giophysics.com/chapter-15/moments-couples-torque/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Vector form: M⃗ₒ = r⃗ × F⃗</a:t>
            </a:r>
          </a:p>
          <a:p>
            <a:pPr marL="0" indent="0">
              <a:buNone/>
            </a:pPr>
            <a:r>
              <a:rPr lang="en-GB" sz="1200" dirty="0"/>
              <a:t>[In plain English] The full 3D version of a moment; the right-hand rule gives its axis of turn.</a:t>
            </a:r>
          </a:p>
          <a:p>
            <a:pPr marL="0" indent="0">
              <a:buNone/>
            </a:pPr>
            <a:r>
              <a:rPr lang="en-GB" sz="1200" dirty="0"/>
              <a:t>[Note] Right-hand rule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Couple: Mcouple = Fs</a:t>
            </a:r>
          </a:p>
          <a:p>
            <a:pPr marL="0" indent="0">
              <a:buNone/>
            </a:pPr>
            <a:r>
              <a:rPr lang="en-GB" sz="1200" dirty="0"/>
              <a:t>[In plain English] Two equal, opposite, offset forces produce a pure twist — the same turning effect about every point.</a:t>
            </a:r>
          </a:p>
          <a:p>
            <a:pPr marL="0" indent="0">
              <a:buNone/>
            </a:pPr>
            <a:r>
              <a:rPr lang="en-GB" sz="1200" dirty="0"/>
              <a:t>[Note] Independent of moment point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rigid arm pivoted at a point O with a force F applied at its far end and pointing down the page. The force's line of action is continued as a dashed line, the angle θ between the arm and the force is marked at the far end, and the perpendicular distance from O across to that dashed line is dimensioned.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4.1. A uniform beam rests on a pivot standing on the ground, the pivot placed at the centre of the beam. A 4.0 N weight hangs from the beam at a point 0.80 m to the left of the pivot, and an 8.0 N weight hangs to the right of the pivot at a distance marked d. Both distances are measured along the beam from the pivot. The drawing is not to scale.</a:t>
            </a:r>
          </a:p>
          <a:p>
            <a:pPr marL="0" indent="0">
              <a:buNone/>
            </a:pPr>
            <a:r>
              <a:rPr lang="en-GB" sz="1200" dirty="0"/>
              <a:t>[Where it came from] IGCSE Topic 1 · Motion, forces and energy, question 4; syllabus 1.5.2.</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N·m is also the dimensional form of a joule, but moment is not energy. Do not relabel torque or moment as J.</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200 N child sits 1.5 m from a see-saw pivot. What moment do they produce?</a:t>
            </a:r>
          </a:p>
          <a:p>
            <a:pPr marL="0" indent="0">
              <a:buNone/>
            </a:pPr>
            <a:r>
              <a:rPr lang="en-GB" sz="1200" dirty="0"/>
              <a:t>[Answer] M = 300 N·m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 = Fd = 200 × 1.5.</a:t>
            </a:r>
          </a:p>
          <a:p>
            <a:pPr marL="0" indent="0">
              <a:buNone/>
            </a:pPr>
            <a:r>
              <a:rPr lang="en-GB" sz="1200" dirty="0"/>
              <a:t>[Step 2] M = 300 N·m.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M = 300 N·m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75 N force acts 0.40 m from a pivot at 30° to the lever arm. Find its moment magnitude.</a:t>
            </a:r>
          </a:p>
          <a:p>
            <a:pPr marL="0" indent="0">
              <a:buNone/>
            </a:pPr>
            <a:r>
              <a:rPr lang="en-GB" sz="1200" dirty="0"/>
              <a:t>[Answer] M = 15 N·m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Use the angle between the lever arm and the force.</a:t>
            </a:r>
          </a:p>
          <a:p>
            <a:pPr marL="0" indent="0">
              <a:buNone/>
            </a:pPr>
            <a:r>
              <a:rPr lang="en-GB" sz="1200" dirty="0"/>
              <a:t>[Step 2] M = rF sin θ = 0.40×75×sin 30°.</a:t>
            </a:r>
          </a:p>
          <a:p>
            <a:pPr marL="0" indent="0">
              <a:buNone/>
            </a:pPr>
            <a:r>
              <a:rPr lang="en-GB" sz="1200" dirty="0"/>
              <a:t>[Step 3] State clockwise or counterclockwise from the diagram if a direction is shown.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moment is measured in newton metres, and so is a joule. Is a moment a kind of energy? Multiply a force by a distance and you get work. Multiply a force by a distance and you get a moment.</a:t>
            </a:r>
          </a:p>
          <a:p>
            <a:pPr marL="0" indent="0">
              <a:buNone/>
            </a:pPr>
            <a:r>
              <a:rPr lang="en-GB" sz="1200" dirty="0"/>
              <a:t>[Answer] No, and the units are a trap. Work uses the distance moved ALONG the force; a moment uses the perpendicular distance from the pivot to the force's line of action, which nothing moves through at all. They are two different products of the same pair of quantities, which is why a torque is never written in joules.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M = 15 N·m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perpendicular distance is r sin θ, not r cos θ. The quickest way to catch it is the extreme case: with the force pointing straight along the arm, θ = 0 and there is plainly no turning effect — yet cos 0° = 1, which would claim the maximum.</a:t>
            </a:r>
          </a:p>
          <a:p>
            <a:pPr marL="0" indent="0">
              <a:buNone/>
            </a:pPr>
            <a:r>
              <a:rPr lang="en-GB" sz="1200" dirty="0"/>
              <a:t>[It should say] M = rF sin θ = 0.40 × 75 × sin30° = 15 N·m.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Compare the turning effect of the two hands about the centre of the wheel with their turning effect about a point on the rim.</a:t>
            </a:r>
          </a:p>
          <a:p>
            <a:pPr marL="0" indent="0">
              <a:buNone/>
            </a:pPr>
            <a:r>
              <a:rPr lang="en-GB" sz="1200" dirty="0"/>
              <a:t>[Options] A Twice as large about the centre — the centre is where the wheel actually turns   B The same about both points   C Zero about the rim point, because one of the forces passes through it</a:t>
            </a:r>
          </a:p>
          <a:p>
            <a:pPr marL="0" indent="0">
              <a:buNone/>
            </a:pPr>
            <a:r>
              <a:rPr lang="en-GB" sz="1200" dirty="0"/>
              <a:t>[Figure] A steering wheel of radius 0.19 m seen face on, with a 15 N force pushing down at the left-hand rim point and an equal 15 N force pushing up at the right-hand rim point. The perpendicular distance between the two lines of action, 0.38 m, is dimensioned below the wheel.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same about both points. Two equal and opposite forces make a couple, and a couple's moment is the same about every point in the plane. Move your chosen point and one force's arm grows by exactly as much as the other's shrinks, so the sum never changes: 15 N × 0.38 m about the centre, about the rim, or about the far side of the room.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For fixed r and F, at which angle between r⃗ and F⃗ is the moment magnitude largest?</a:t>
            </a:r>
          </a:p>
          <a:p>
            <a:pPr marL="0" indent="0">
              <a:buNone/>
            </a:pPr>
            <a:r>
              <a:rPr lang="en-GB" sz="1200" dirty="0"/>
              <a:t>[Options] A 0°   B 45°   C 90°</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For fixed r and F, at which angle between r⃗ and F⃗ is the moment magnitude largest?</a:t>
            </a:r>
          </a:p>
          <a:p>
            <a:pPr marL="0" indent="0">
              <a:buNone/>
            </a:pPr>
            <a:r>
              <a:rPr lang="en-GB" sz="1200" dirty="0"/>
              <a:t>[Option by option] A: At 0° the force points straight along the arm. It tries to pull the lever out of its socket and turns it not at all, because sin 0° = 0.  B: 45° gives sin 45° = 0.71, so about seven tenths of the maximum. Better than nothing, but a push at right angles does better.  C: Right. M = rF sin θ peaks where sin θ = 1, and there the whole of r is the perpendicular distance.</a:t>
            </a:r>
          </a:p>
          <a:p>
            <a:pPr marL="0" indent="0">
              <a:buNone/>
            </a:pPr>
            <a:r>
              <a:rPr lang="en-GB" sz="1200" dirty="0"/>
              <a:t>[Answer] C — 90°</a:t>
            </a:r>
          </a:p>
          <a:p>
            <a:pPr marL="0" indent="0">
              <a:buNone/>
            </a:pPr>
            <a:r>
              <a:rPr lang="en-GB" sz="1200" dirty="0"/>
              <a:t>[Why] M = rF sin θ is largest when sin θ = 1, so the force is perpendicular to the position vector.</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 N uniform trapdoor 1.0 m long is lifted at its edge, held at 30° above horizontal. Find the lifting force applied perpendicular to the door.</a:t>
            </a:r>
          </a:p>
          <a:p>
            <a:pPr marL="0" indent="0">
              <a:buNone/>
            </a:pPr>
            <a:r>
              <a:rPr lang="en-GB" sz="1200" dirty="0"/>
              <a:t>[Answer] F ≈ 26 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Weight acts at the centre, moment arm = 0.50 cos30° ≈ 0.433 m about the hinge.</a:t>
            </a:r>
          </a:p>
          <a:p>
            <a:pPr marL="0" indent="0">
              <a:buNone/>
            </a:pPr>
            <a:r>
              <a:rPr lang="en-GB" sz="1200" dirty="0"/>
              <a:t>[Step 2] Perpendicular lift at the far edge has arm 1.0 m: F × 1.0 = 60 × 0.433.</a:t>
            </a:r>
          </a:p>
          <a:p>
            <a:pPr marL="0" indent="0">
              <a:buNone/>
            </a:pPr>
            <a:r>
              <a:rPr lang="en-GB" sz="1200" dirty="0"/>
              <a:t>[Step 3] F ≈ 26 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26 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steering wheel of radius 0.19 m is turned by two hands pushing oppositely with 15 N each on opposite rim points. Show the effect is the same about ANY point in the plane, and compute it.</a:t>
            </a:r>
          </a:p>
          <a:p>
            <a:pPr marL="0" indent="0">
              <a:buNone/>
            </a:pPr>
            <a:r>
              <a:rPr lang="en-GB" sz="1200" dirty="0"/>
              <a:t>[Answer] A 5.7 N·m couple — identical about every point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moment is the turning effect of a force about a point, equal to the force multiplied by its perpendicular distance from that point.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pair forms a couple: net force zero, moment = F × separation = 15 × 0.38 = 5.7 N·m.</a:t>
            </a:r>
          </a:p>
          <a:p>
            <a:pPr marL="0" indent="0">
              <a:buNone/>
            </a:pPr>
            <a:r>
              <a:rPr lang="en-GB" sz="1200" dirty="0"/>
              <a:t>[Step 2] About any point, the two moments always sum to F·d regardless of where the point is — shift the point and one arm grows exactly as the other shrinks.</a:t>
            </a:r>
          </a:p>
          <a:p>
            <a:pPr marL="0" indent="0">
              <a:buNone/>
            </a:pPr>
            <a:r>
              <a:rPr lang="en-GB" sz="1200" dirty="0"/>
              <a:t>[Step 3] That location-independence is the defining property of a couple.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5.7 N·m couple — identical about every point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https://giophysics.com/chapter-15/presentation/?lesson=moments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Pushing a door at its handle produces a larger moment than pushing with the same force close to the hinge.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Moment is force multiplied by perpendicular distance. The cross product supplies its sign and direction. A couple is two equal, opposite, parallel forces separated by a distance; its resultant force is zero but its moment is not.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Sliding a force along its own line of action does not change its moment about a fixed point.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planar problems, state clockwise or counterclockwise as positive before adding signed moments.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forces cancel as vectors while their moments reinforce, leaving a pure turning effect.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moment: M = rF sin θ = Fd⊥</a:t>
            </a:r>
          </a:p>
          <a:p>
            <a:pPr marL="0" indent="0">
              <a:buNone/>
            </a:pPr>
            <a:r>
              <a:rPr lang="en-GB" sz="1200" dirty="0"/>
              <a:t>[In plain English] Turning effect: force times the perpendicular distance from the pivot to its line of action — that's why long levers help.</a:t>
            </a:r>
          </a:p>
          <a:p>
            <a:pPr marL="0" indent="0">
              <a:buNone/>
            </a:pPr>
            <a:r>
              <a:rPr lang="en-GB" sz="1200" dirty="0"/>
              <a:t>[Note] Unit: N·m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5/presentation/?lesson=moment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urricula/igcse/exams/motion-forces-and-energy#q4"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hyperlink" Target="https://giophysics.com/chapter-15/presentation/?lesson=moment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15/distributed-loads-resultants/" TargetMode="External"/><Relationship Id="rId4" Type="http://schemas.openxmlformats.org/officeDocument/2006/relationships/hyperlink" Target="https://giophysics.com/chapter-15/moments-couples-torque/" TargetMode="External"/><Relationship Id="rId5" Type="http://schemas.openxmlformats.org/officeDocument/2006/relationships/hyperlink" Target="https://giophysics.com/chapter-15/presentation/?lesson=moments" TargetMode="External"/><Relationship Id="rId6" Type="http://schemas.openxmlformats.org/officeDocument/2006/relationships/hyperlink" Target="https://giophysics.com/chapter-15/" TargetMode="External"/><Relationship Id="rId7" Type="http://schemas.openxmlformats.org/officeDocument/2006/relationships/hyperlink" Target="https://giophysics.com/downloads/15-3-moments-couples-torqu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09 · Statics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Measure turning effect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Moments, Couples &amp; Torque</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force's turning effect depends on its magnitude, its line of action, and the chosen moment point.</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7 in Statics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https://giophysics.com/chapter-15/moments-couples-torque/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Vector form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M⃗ₒ = r⃗ × F⃗</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Right-hand rule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full 3D version of a moment; the right-hand rule gives its axis of turn.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Couple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Mcouple = Fs</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Independent of moment point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equal, opposite, offset forces produce a pure twist — the same turning effect about every point.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distance that counts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rigid arm pivoted at a point O with a force F applied at its far end and pointing down the page. The force's line of action is continued as a dashed line, the angle θ between the arm and the force is marked at the far end, and the perpendicular distance from O across to that dashed line is dimensioned." descr="A rigid arm pivoted at a point O with a force F applied at its far end and pointing down the page. The force's line of action is continued as a dashed line, the angle θ between the arm and the force is marked at the far end, and the perpendicular distance from O across to that dashed line is dimensioned."/>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rigid arm pivoted at a point O with a force F applied at its far end and pointing down the page. The force's line of action is continued as a dashed line, the angle θ between the arm and the force is marked at the far end, and the perpendicular distance from O across to that dashed line is dimensioned.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4.1 — IGCSE Topic 1 · Motion, forces and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4 of that paper · syllabus 1.5.2</a:t>
            </a:r>
          </a:p>
        </p:txBody>
      </p:sp>
      <p:sp>
        <p:nvSpPr>
          <p:cNvPr id="6" name="panel"/>
          <p:cNvSpPr/>
          <p:nvPr/>
        </p:nvSpPr>
        <p:spPr>
          <a:xfrm>
            <a:off x="2595098" y="1854200"/>
            <a:ext cx="7001804" cy="3402330"/>
          </a:xfrm>
          <a:prstGeom prst="rect">
            <a:avLst/>
          </a:prstGeom>
          <a:solidFill>
            <a:srgbClr val="FFFFFF"/>
          </a:solidFill>
          <a:ln w="9525">
            <a:solidFill>
              <a:srgbClr val="C6C8BB"/>
            </a:solidFill>
          </a:ln>
        </p:spPr>
      </p:sp>
      <p:pic>
        <p:nvPicPr>
          <p:cNvPr id="7" name="A uniform beam rests on a pivot standing on the ground, the pivot placed at the centre of the beam. A 4.0 N weight hangs from the beam at a point 0.80 m to the left of the pivot, and an 8.0 N weight hangs to the right of the pivot at a distance marked d. Both distances are measured along the beam from the pivot. The drawing is not to scale." descr="A uniform beam rests on a pivot standing on the ground, the pivot placed at the centre of the beam. A 4.0 N weight hangs from the beam at a point 0.80 m to the left of the pivot, and an 8.0 N weight hangs to the right of the pivot at a distance marked d. Both distances are measured along the beam from the pivot. The drawing is not to scale."/>
          <p:cNvPicPr>
            <a:picLocks noChangeAspect="1"/>
          </p:cNvPicPr>
          <p:nvPr/>
        </p:nvPicPr>
        <p:blipFill>
          <a:blip r:embed="rId3"/>
          <a:stretch>
            <a:fillRect/>
          </a:stretch>
        </p:blipFill>
        <p:spPr>
          <a:xfrm>
            <a:off x="2709398" y="1968500"/>
            <a:ext cx="6773204"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uniform beam rests on a pivot standing on the ground, the pivot placed at the centre of the beam. A 4.0 N weight hangs from the beam at a point 0.80 m to the left of the pivot, and an 8.0 N weight hangs to the right of the pivot at a distance marked d. Both distances are measured along the beam from the pivot. The drawing is not to scale.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N·m is also the dimensional form of a joule, but moment is not energy. Do not relabel torque or moment as J.</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200 N child sits 1.5 m from a see-saw pivot. What moment do they produce?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200 N child sits 1.5 m from a see-saw pivot. What moment do they produce?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Fd = 200 × 1.5.</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300 N·m.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M = 300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75 N force acts 0.40 m from a pivot at 30° to the lever arm. Find its moment magnitude.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75 N force acts 0.40 m from a pivot at 30° to the lever arm. Find its moment magnitude.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the angle between the lever arm and the force.</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rF sin θ = 0.40×75×sin 30°.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State clockwise or counterclockwise from the diagram if a direction is shown.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moment is measured in newton metres, and so is a joule. Is a moment a kind of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Multiply a force by a distance and you get work. Multiply a force by a distance and you get a moment.</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and the units are a trap. Work uses the distance moved ALONG the force; a moment uses the perpendicular distance from the pivot to the force's line of action, which nothing moves through at all. They are two different products of the same pair of quantities, which is why a torque is never written in joules.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M = 15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75 N force acts 0.40 m from the pivot, at 30° to the lever arm.</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 = force × perpendicular distance from the pivot to its line of action.</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0.40 × 75 × cos30° = 26 N·m.</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moment is 26 N·m.</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perpendicular distance is r sin θ, not r cos θ. The quickest way to catch it is the extreme case: with the force pointing straight along the arm, θ = 0 and there is plainly no turning effect — yet cos 0° = 1, which would claim the maximum.</a:t>
            </a:r>
          </a:p>
        </p:txBody>
      </p:sp>
      <p:sp>
        <p:nvSpPr>
          <p:cNvPr id="16" name="text"/>
          <p:cNvSpPr txBox="1"/>
          <p:nvPr/>
        </p:nvSpPr>
        <p:spPr>
          <a:xfrm>
            <a:off x="558800" y="42259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43357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M = rF sin θ = 0.40 × 75 × sin30° = 15 N·m.</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Compare the turning effect of the two hands about the centre of the wheel with their turning effect about a point on the rim.</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Twice as large about the centre — the centre is where the wheel actually turns</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same about both points</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Zero about the rim point, because one of the forces passes through it</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steering wheel of radius 0.19 m seen face on, with a 15 N force pushing down at the left-hand rim point and an equal 15 N force pushing up at the right-hand rim point. The perpendicular distance between the two lines of action, 0.38 m, is dimensioned below the wheel." descr="A steering wheel of radius 0.19 m seen face on, with a 15 N force pushing down at the left-hand rim point and an equal 15 N force pushing up at the right-hand rim point. The perpendicular distance between the two lines of action, 0.38 m, is dimensioned below the wheel."/>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steering wheel of radius 0.19 m seen face on, with a 15 N force pushing down at the left-hand rim point and an equal 15 N force pushing up at the right-hand rim point. The perpendicular distance between the two lines of action, 0.38 m, is dimensioned below the wheel.</a:t>
            </a:r>
          </a:p>
        </p:txBody>
      </p:sp>
      <p:sp>
        <p:nvSpPr>
          <p:cNvPr id="13"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same about both points</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Two equal and opposite forces make a couple, and a couple's moment is the same about every point in the plane. Move your chosen point and one force's arm grows by exactly as much as the other's shrinks, so the sum never changes: 15 N × 0.38 m about the centre, about the rim, or about the far side of the room.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fixed r and F, at which angle between r⃗ and F⃗ is the moment magnitude largest?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45°</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90°</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2595685"/>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90°</a:t>
            </a:r>
          </a:p>
        </p:txBody>
      </p:sp>
      <p:sp>
        <p:nvSpPr>
          <p:cNvPr id="7" name="text"/>
          <p:cNvSpPr txBox="1"/>
          <p:nvPr/>
        </p:nvSpPr>
        <p:spPr>
          <a:xfrm>
            <a:off x="558800" y="3212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420550"/>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M = rF sin θ is largest when sin θ = 1, so the force is perpendicular to the position vector.</a:t>
            </a:r>
          </a:p>
        </p:txBody>
      </p:sp>
      <p:sp>
        <p:nvSpPr>
          <p:cNvPr id="9" name="text"/>
          <p:cNvSpPr txBox="1"/>
          <p:nvPr/>
        </p:nvSpPr>
        <p:spPr>
          <a:xfrm>
            <a:off x="558800" y="380409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401173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At 0° the force points straight along the arm. It tries to pull the lever out of its socket and turns it not at all, because sin 0° = 0.</a:t>
            </a:r>
          </a:p>
        </p:txBody>
      </p:sp>
      <p:sp>
        <p:nvSpPr>
          <p:cNvPr id="11" name="text"/>
          <p:cNvSpPr txBox="1"/>
          <p:nvPr/>
        </p:nvSpPr>
        <p:spPr>
          <a:xfrm>
            <a:off x="558800" y="440416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45° gives sin 45° = 0.71, so about seven tenths of the maximum. Better than nothing, but a push at right angles does better.</a:t>
            </a:r>
          </a:p>
        </p:txBody>
      </p:sp>
      <p:sp>
        <p:nvSpPr>
          <p:cNvPr id="12" name="text"/>
          <p:cNvSpPr txBox="1"/>
          <p:nvPr/>
        </p:nvSpPr>
        <p:spPr>
          <a:xfrm>
            <a:off x="558800" y="468229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Right. M = rF sin θ peaks where sin θ = 1, and there the whole of r is the perpendicular distance.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MOMENTS, COUPLES &amp; TORQUE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Moments, Couples &amp; Torque.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 N uniform trapdoor 1.0 m long is lifted at its edge, held at 30° above horizontal. Find the lifting force applied perpendicular to the door.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 N uniform trapdoor 1.0 m long is lifted at its edge, held at 30° above horizontal. Find the lifting force applied perpendicular to the door.</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Weight acts at the centre, moment arm = 0.50 cos30° ≈ 0.433 m about the hinge.</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Perpendicular lift at the far edge has arm 1.0 m: F × 1.0 = 60 × 0.433.</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26 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26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steering wheel of radius 0.19 m is turned by two hands pushing oppositely with 15 N each on opposite rim points. Show the effect is the same about ANY point in the plane, and compute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moment is the turning effect of a force about a point, equal to the force multiplied by its perpendicular distance from that point.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steering wheel of radius 0.19 m is turned by two hands pushing oppositely with 15 N each on opposite rim points. Show the effect is the same about ANY point in the plane, and compute it.</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pair forms a couple: net force zero, moment = F × separation = 15 × 0.38 = 5.7 N·m.</a:t>
            </a:r>
          </a:p>
        </p:txBody>
      </p:sp>
      <p:sp>
        <p:nvSpPr>
          <p:cNvPr id="11" name="step-number"/>
          <p:cNvSpPr txBox="1"/>
          <p:nvPr/>
        </p:nvSpPr>
        <p:spPr>
          <a:xfrm>
            <a:off x="558800" y="37499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any point, the two moments always sum to F·d regardless of where the point is — shift the point and one arm grows exactly as the other shrinks.</a:t>
            </a:r>
          </a:p>
        </p:txBody>
      </p:sp>
      <p:sp>
        <p:nvSpPr>
          <p:cNvPr id="13" name="step-number"/>
          <p:cNvSpPr txBox="1"/>
          <p:nvPr/>
        </p:nvSpPr>
        <p:spPr>
          <a:xfrm>
            <a:off x="558800" y="4335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35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location-independence is the defining property of a couple.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5.7 N·m couple — identical about every point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MOMENTS, COUPLES &amp; TORQUE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Moments, Couples &amp; Torque.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STATICS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9.4 Distributed Loads &amp; Resultants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https://giophysics.com/chapter-15/distributed-loads-resultants/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https://giophysics.com/chapter-15/moments-couples-torque/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https://giophysics.com/chapter-15/presentation/?lesson=moments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Statics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https://giophysics.com/downloads/15-3-moments-couples-torque.pdf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Pushing a door at its handle produces a larger moment than pushing with the same force close to the hinge.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Measure turning effect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Moment is force multiplied by perpendicular distance. The cross product supplies its sign and direction. A couple is two equal, opposite, parallel forces separated by a distance; its resultant force is zero but its moment is not.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Line of action matters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Sliding a force along its own line of action does not change its moment about a fixed point.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one sign convention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planar problems, state clockwise or counterclockwise as positive before adding signed moments.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Couples rotate without translating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forces cancel as vectors while their moments reinforce, leaving a pure turning effect.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moment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M = rF sin θ = Fd⊥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Unit: N·m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Turning effect: force times the perpendicular distance from the pivot to its line of action — that's why long levers help.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MOMENTS, COUPLES &amp; TORQUE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Moments, Couples &amp; Torque.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Statics — Moments, Couples &amp; Torque</dc:title>
  <dc:subject>Statics</dc:subject>
  <dc:creator>GioPhysics</dc:creator>
  <cp:keywords>lesson, Statics, chapter-15,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