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Charges — Electrostatics Calculus. Lesson 7 of 7.</a:t>
            </a:r>
          </a:p>
          <a:p>
            <a:pPr marL="0" indent="0">
              <a:buNone/>
            </a:pPr>
            <a:r>
              <a:rPr lang="en-GB" sz="1200" dirty="0"/>
              <a:t>[Intro] A charged rod is not a point charge. Cut it into elements dq = λ dx, apply Coulomb’s law to each slice, and let the integral turn infinitely many tiny forces into one exact answer.</a:t>
            </a:r>
          </a:p>
          <a:p>
            <a:pPr marL="0" indent="0">
              <a:buNone/>
            </a:pPr>
            <a:r>
              <a:rPr lang="en-GB" sz="1200" dirty="0"/>
              <a:t>[Source] https://giophysics.com/chapter-19/electrostatics-calculus/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Charge element: dq = λ dx</a:t>
            </a:r>
          </a:p>
          <a:p>
            <a:pPr marL="0" indent="0">
              <a:buNone/>
            </a:pPr>
            <a:r>
              <a:rPr lang="en-GB" sz="1200" dirty="0"/>
              <a:t>[In plain English] Chop the rod into slivers: each sliver’s charge is the charge-per-metre times its tiny width.</a:t>
            </a:r>
          </a:p>
          <a:p>
            <a:pPr marL="0" indent="0">
              <a:buNone/>
            </a:pPr>
            <a:r>
              <a:rPr lang="en-GB" sz="1200" dirty="0"/>
              <a:t>[Note] λ is the linear charge density in C/m; Q = ∫λ dx over the rod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element: dF = kq dq/x²</a:t>
            </a:r>
          </a:p>
          <a:p>
            <a:pPr marL="0" indent="0">
              <a:buNone/>
            </a:pPr>
            <a:r>
              <a:rPr lang="en-GB" sz="1200" dirty="0"/>
              <a:t>[In plain English] Every sliver obeys ordinary Coulomb’s law — a tiny point-charge force from charge dq at distance x.</a:t>
            </a:r>
          </a:p>
          <a:p>
            <a:pPr marL="0" indent="0">
              <a:buNone/>
            </a:pPr>
            <a:r>
              <a:rPr lang="en-GB" sz="1200" dirty="0"/>
              <a:t>[Note] Each element is far smaller than its distance x, so it acts as a point charge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Finite line of charge: F = kqQ/[d(d + L)]</a:t>
            </a:r>
          </a:p>
          <a:p>
            <a:pPr marL="0" indent="0">
              <a:buNone/>
            </a:pPr>
            <a:r>
              <a:rPr lang="en-GB" sz="1200" dirty="0"/>
              <a:t>[In plain English] Integrating dF from x = d to x = d + L sums every sliver at once — the effective distance is the geometric mean √[d(d + L)], not the distance to the centre.</a:t>
            </a:r>
          </a:p>
          <a:p>
            <a:pPr marL="0" indent="0">
              <a:buNone/>
            </a:pPr>
            <a:r>
              <a:rPr lang="en-GB" sz="1200" dirty="0"/>
              <a:t>[Note] Uniform rod of length L and charge Q, with the point charge a distance d from the near end, on the rod’s axis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sensitivity: dF/dr = −2kQq/r³</a:t>
            </a:r>
          </a:p>
          <a:p>
            <a:pPr marL="0" indent="0">
              <a:buNone/>
            </a:pPr>
            <a:r>
              <a:rPr lang="en-GB" sz="1200" dirty="0"/>
              <a:t>[In plain English] The derivative gives the rate: nudge the separation by Δr and the force changes by about −2kQq/r³ × Δr — roughly −2Δr/r as a fraction.</a:t>
            </a:r>
          </a:p>
          <a:p>
            <a:pPr marL="0" indent="0">
              <a:buNone/>
            </a:pPr>
            <a:r>
              <a:rPr lang="en-GB" sz="1200" dirty="0"/>
              <a:t>[Note] Differentiate F = kQq/r²; the minus sign means the force drops as r grows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point charge q sits at the origin of an x-axis while a uniformly charged rod lies along that axis from x = d to x = d + L; a narrow element of width dx is picked out at position x, and the small force arrow on q points away from the rod.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You cannot replace a nearby rod by a point charge at its centre. The centre estimate kqQ/(d + L/2)² uses the arithmetic mean distance, but the true integral kqQ/[d(d + L)] uses the geometric mean — the near slices are weighted more by 1/x², so the centre estimate always understates the force.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rod of length 0.60 m carries a uniform linear charge density λ = 5.0 μC/m. Find the total charge and the charge on one 1.0 cm slice.</a:t>
            </a:r>
          </a:p>
          <a:p>
            <a:pPr marL="0" indent="0">
              <a:buNone/>
            </a:pPr>
            <a:r>
              <a:rPr lang="en-GB" sz="1200" dirty="0"/>
              <a:t>[Answer] Q = 3.0 μC; each 1.0 cm slice holds 0.050 μC</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Uniform density: Q = λL = 5.0 × 10⁻⁶ C/m × 0.60 m = 3.0 × 10⁻⁶ C.</a:t>
            </a:r>
          </a:p>
          <a:p>
            <a:pPr marL="0" indent="0">
              <a:buNone/>
            </a:pPr>
            <a:r>
              <a:rPr lang="en-GB" sz="1200" dirty="0"/>
              <a:t>[Step 2] A thin slice carries Δq ≈ λ Δx = 5.0 × 10⁻⁶ × 0.010 = 5.0 × 10⁻⁸ C.</a:t>
            </a:r>
          </a:p>
          <a:p>
            <a:pPr marL="0" indent="0">
              <a:buNone/>
            </a:pPr>
            <a:r>
              <a:rPr lang="en-GB" sz="1200" dirty="0"/>
              <a:t>[Step 3] In the calculus limit Δx → dx this is exactly the element dq = λ dx.</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3.0 μC; each 1.0 cm slice holds 0.050 μC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rod from x = 0 to x = 0.50 m has a non-uniform density λ(x) = ax with a = 4.0 μC/m². Find its total charge.</a:t>
            </a:r>
          </a:p>
          <a:p>
            <a:pPr marL="0" indent="0">
              <a:buNone/>
            </a:pPr>
            <a:r>
              <a:rPr lang="en-GB" sz="1200" dirty="0"/>
              <a:t>[Answer] Q = 0.50 μC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Charge &amp; quantisation; Coulomb’s law; Superposition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Non-uniform density means Q = ∫λ dx, not λL.</a:t>
            </a:r>
          </a:p>
          <a:p>
            <a:pPr marL="0" indent="0">
              <a:buNone/>
            </a:pPr>
            <a:r>
              <a:rPr lang="en-GB" sz="1200" dirty="0"/>
              <a:t>[Step 2] Q = ∫₀⁰·⁵⁰ ax dx = a[x²/2]₀⁰·⁵⁰ = 4.0 × 10⁻⁶ × (0.25/2).</a:t>
            </a:r>
          </a:p>
          <a:p>
            <a:pPr marL="0" indent="0">
              <a:buNone/>
            </a:pPr>
            <a:r>
              <a:rPr lang="en-GB" sz="1200" dirty="0"/>
              <a:t>[Step 3] Q = 4.0 × 10⁻⁶ × 0.125 = 5.0 × 10⁻⁷ C — most of it near the x = 0.50 m end, where λ is largest.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0.50 μC</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charge sits 0.10 m from the near end of a uniform 0.30 m rod. Which single distance makes this rod behave like a point charge?</a:t>
            </a:r>
          </a:p>
          <a:p>
            <a:pPr marL="0" indent="0">
              <a:buNone/>
            </a:pPr>
            <a:r>
              <a:rPr lang="en-GB" sz="1200" dirty="0"/>
              <a:t>[Options] A 0.25 m, the distance to the rod's centre   B 0.20 m, the geometric mean √(0.10 × 0.40)   C 0.40 m, the distance to the far end</a:t>
            </a:r>
          </a:p>
          <a:p>
            <a:pPr marL="0" indent="0">
              <a:buNone/>
            </a:pPr>
            <a:r>
              <a:rPr lang="en-GB" sz="1200" dirty="0"/>
              <a:t>[Figure] A point charge q sits at the origin of an x-axis while a uniformly charged rod lies along that axis from x = d to x = d + L; a narrow element of width dx is picked out at position x, and the small force arrow on q points away from the rod.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0.20 m, the geometric mean √(0.10 × 0.40). Every slice contributes kq dq/x², and that 1/x² weights the near slices far more heavily: the nearest slice pulls sixteen times harder than an equal slice at the far end. So the effective distance is dragged well below the centre. Doing the integral gives exactly kqQ/[d(d + L)], which is kqQ divided by (√[d(d + L)])² — an effective distance of √(0.10 × 0.40) = 0.20 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uniform rod carries λ = 4.0 μC/m. How much charge sits on a 0.50 m length of it?</a:t>
            </a:r>
          </a:p>
          <a:p>
            <a:pPr marL="0" indent="0">
              <a:buNone/>
            </a:pPr>
            <a:r>
              <a:rPr lang="en-GB" sz="1200" dirty="0"/>
              <a:t>[Options] A 8.0 μC   B 2.0 μC   C 0.50 μC</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uniform rod carries λ = 4.0 μC/m. How much charge sits on a 0.50 m length of it?</a:t>
            </a:r>
          </a:p>
          <a:p>
            <a:pPr marL="0" indent="0">
              <a:buNone/>
            </a:pPr>
            <a:r>
              <a:rPr lang="en-GB" sz="1200" dirty="0"/>
              <a:t>[Option by option] A: 8.0 μC is 4.0 ÷ 0.50 — the density divided by the length instead of multiplied by it. The units settle it: C/m × m gives C, while C/m ÷ m gives C/m², which is not what a rod carries.  B: Correct. Q = λL = 4.0 × 0.50 = 2.0 μC, and shrinking that length to dx gives the element dq = λ dx.  C: 0.50 μC is the length with a charge unit written after it — the density has been dropped somewhere in the line. Say λ out loud as "four microcoulombs on every metre" and half a metre plainly carries half of that.</a:t>
            </a:r>
          </a:p>
          <a:p>
            <a:pPr marL="0" indent="0">
              <a:buNone/>
            </a:pPr>
            <a:r>
              <a:rPr lang="en-GB" sz="1200" dirty="0"/>
              <a:t>[Answer] B — 2.0 μC</a:t>
            </a:r>
          </a:p>
          <a:p>
            <a:pPr marL="0" indent="0">
              <a:buNone/>
            </a:pPr>
            <a:r>
              <a:rPr lang="en-GB" sz="1200" dirty="0"/>
              <a:t>[Why] Q = λL = 4.0 μC/m × 0.50 m = 2.0 μC — and shrinking the length to an infinitesimal dx gives the element dq = λ dx.</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point charge q = +2.0 μC sits on the axis of a uniform rod (L = 0.30 m, Q = +6.0 μC), 0.10 m from its near end. Find the force on q. (k = 8.99 × 10⁹ N·m²/C²)</a:t>
            </a:r>
          </a:p>
          <a:p>
            <a:pPr marL="0" indent="0">
              <a:buNone/>
            </a:pPr>
            <a:r>
              <a:rPr lang="en-GB" sz="1200" dirty="0"/>
              <a:t>[Answer] F ≈ 2.7 N repulsion, along the axis away from the rod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λ = Q/L = 6.0 μC ÷ 0.30 m = 20 μC/m; integrate dF = kqλ dx/x² from x = 0.10 to x = 0.40 m.</a:t>
            </a:r>
          </a:p>
          <a:p>
            <a:pPr marL="0" indent="0">
              <a:buNone/>
            </a:pPr>
            <a:r>
              <a:rPr lang="en-GB" sz="1200" dirty="0"/>
              <a:t>[Step 2] F = kqλ(1/0.10 − 1/0.40) = (8.99 × 10⁹)(2.0 × 10⁻⁶)(20 × 10⁻⁶)(10 − 2.5) = 0.3596 × 7.5 ≈ 2.70 N.</a:t>
            </a:r>
          </a:p>
          <a:p>
            <a:pPr marL="0" indent="0">
              <a:buNone/>
            </a:pPr>
            <a:r>
              <a:rPr lang="en-GB" sz="1200" dirty="0"/>
              <a:t>[Step 3] Check with the closed form: F = kqQ/[d(d + L)] = (8.99 × 10⁹)(12 × 10⁻¹²) ÷ (0.10 × 0.40) ≈ 2.70 N. A point-at-centre estimate gives only kqQ/0.25² ≈ 1.73 N — too small.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2.7 N repulsion, along the axis away from the rod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Charges Q = +5.0 μC and q = +2.0 μC are r = 0.50 m apart. Use dF/dr to estimate the change in force when r increases by 1.0 cm, and compare with the exact change.</a:t>
            </a:r>
          </a:p>
          <a:p>
            <a:pPr marL="0" indent="0">
              <a:buNone/>
            </a:pPr>
            <a:r>
              <a:rPr lang="en-GB" sz="1200" dirty="0"/>
              <a:t>[Answer] ΔF ≈ −0.014 N (about −4%); the derivative predicts it almost exactly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charged rod 30 cm long lies 10 cm from a small charge. Can you find the force by pretending all the rod's charge sits at its centre? It is what everyone does with gravity and centre of mass, and this rod is perfectly uniform along its whole length.</a:t>
            </a:r>
          </a:p>
          <a:p>
            <a:pPr marL="0" indent="0">
              <a:buNone/>
            </a:pPr>
            <a:r>
              <a:rPr lang="en-GB" sz="1200" dirty="0"/>
              <a:t>[Answer] No — and the error is not small. The true force is 2.7 N and the centre trick gives 1.7 N, a third too low. Because dF goes as 1/x², the near slices count for far more than the far ones, so the rod behaves as though it sat at the geometric mean distance √(d(d + L)) = √(0.10 × 0.40) = 0.20 m rather than at the arithmetic mean 0.25 m. Averaging the distance and averaging the force are different operations.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kQq/r² = (8.99 × 10⁹)(1.0 × 10⁻¹¹) ÷ 0.25 = 0.3596 N.</a:t>
            </a:r>
          </a:p>
          <a:p>
            <a:pPr marL="0" indent="0">
              <a:buNone/>
            </a:pPr>
            <a:r>
              <a:rPr lang="en-GB" sz="1200" dirty="0"/>
              <a:t>[Step 2] dF/dr = −2kQq/r³ = −2(0.0899) ÷ 0.125 = −1.44 N/m, so ΔF ≈ (−1.44)(0.010) = −0.0144 N.</a:t>
            </a:r>
          </a:p>
          <a:p>
            <a:pPr marL="0" indent="0">
              <a:buNone/>
            </a:pPr>
            <a:r>
              <a:rPr lang="en-GB" sz="1200" dirty="0"/>
              <a:t>[Step 3] Exact: F(0.51) = 0.0899 ÷ 0.2601 = 0.3456 N, a change of −0.0140 N — the linear estimate agrees to 3%, and both match ΔF/F ≈ −2Δr/r = −4%.</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ΔF ≈ −0.014 N (about −4%); the derivative predicts it almost exactly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https://giophysics.com/chapter-19/presentation/?lesson=calculus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Electrostatics calculus replaces an extended charge with infinitesimal elements dq = λ dx, integrates their Coulomb forces, and differentiates F(r) to see how fast the force changes with distance.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rod with λ = 4.0 μC/m holds dq = λ dx ≈ 0.040 μC on each 1.0 cm slice; adding every slice’s pull with an integral gives the exact force on a nearby charge.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Continuous charge is handled by slicing: a rod element of width dx carries dq = λ dx and pushes a point charge with dF = kq dq/x². Integrating from the near end to the far end gives the exact force F = kqQ/[d(d + L)], and differentiating Coulomb’s law gives dF/dr = −2kQq/r³ — the sensitivity of the force to a change in separation.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Put the origin at the point charge with the rod along the x-axis from x = d to x = d + L. The element at position x has charge dq = λ dx, and for a uniform rod λ = Q/L.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 = kqλ∫ dx/x² from d to d + L = kqλ(1/d − 1/(d + L)) = kqQ/[d(d + L)]. Check the limit: when d ≫ L this becomes kqQ/d² — a distant rod behaves like a point charge.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two point charges, dF/dr = −2kQq/r³. Small changes obey ΔF/F ≈ −2Δr/r: moving 1% farther apart weakens the force by about 2%.</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19/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harge-conservation-quantisation/" TargetMode="External"/><Relationship Id="rId4" Type="http://schemas.openxmlformats.org/officeDocument/2006/relationships/hyperlink" Target="https://giophysics.com/chapter-19/coulombs-law/" TargetMode="External"/><Relationship Id="rId5" Type="http://schemas.openxmlformats.org/officeDocument/2006/relationships/hyperlink" Target="https://giophysics.com/chapter-19/superposition-charge-equilibriu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19/presentation/?lesson=calculu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19/electrostatics-calculus/" TargetMode="External"/><Relationship Id="rId4" Type="http://schemas.openxmlformats.org/officeDocument/2006/relationships/hyperlink" Target="https://giophysics.com/chapter-19/presentation/?lesson=calculus" TargetMode="External"/><Relationship Id="rId5" Type="http://schemas.openxmlformats.org/officeDocument/2006/relationships/hyperlink" Target="https://giophysics.com/chapter-19/" TargetMode="External"/><Relationship Id="rId6" Type="http://schemas.openxmlformats.org/officeDocument/2006/relationships/hyperlink" Target="https://giophysics.com/downloads/19-7-electrostatics-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10 · Electric Charges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Slice the charge, sum the forces, take the limit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Electrostatics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charged rod is not a point charge. Cut it into elements dq = λ dx, apply Coulomb’s law to each slice, and let the integral turn infinitely many tiny forces into one exact answer.</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7 in Electric Charges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https://giophysics.com/chapter-19/electrostatics-calculus/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Charge element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dq = λ 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λ is the linear charge density in C/m; Q = ∫λ dx over the rod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Chop the rod into slivers: each sliver’s charge is the charge-per-metre times its tiny width.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element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dF = kq dq/x²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Each element is far smaller than its distance x, so it acts as a point charge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sliver obeys ordinary Coulomb’s law — a tiny point-charge force from charge dq at distance x.</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Finite line of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kqQ/[d(d + 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Uniform rod of length L and charge Q, with the point charge a distance d from the near end, on the rod’s axis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Integrating dF from x = d to x = d + L sums every sliver at once — the effective distance is the geometric mean √[d(d + L)], not the distance to the centre.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sensitivity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dF/dr = −2kQq/r³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Differentiate F = kQq/r²; the minus sign means the force drops as r grows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derivative gives the rate: nudge the separation by Δr and the force changes by about −2kQq/r³ × Δr — roughly −2Δr/r as a fraction.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slice at a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A point charge q sits at the origin of an x-axis while a uniformly charged rod lies along that axis from x = d to x = d + L; a narrow element of width dx is picked out at position x, and the small force arrow on q points away from the rod." descr="A point charge q sits at the origin of an x-axis while a uniformly charged rod lies along that axis from x = d to x = d + L; a narrow element of width dx is picked out at position x, and the small force arrow on q points away from the rod."/>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point charge q sits at the origin of an x-axis while a uniformly charged rod lies along that axis from x = d to x = d + L; a narrow element of width dx is picked out at position x, and the small force arrow on q points away from the rod.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You cannot replace a nearby rod by a point charge at its centre. The centre estimate kqQ/(d + L/2)² uses the arithmetic mean distance, but the true integral kqQ/[d(d + L)] uses the geometric mean — the near slices are weighted more by 1/x², so the centre estimate always understates the force.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rod of length 0.60 m carries a uniform linear charge density λ = 5.0 μC/m. Find the total charge and the charge on one 1.0 cm slice.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rod of length 0.60 m carries a uniform linear charge density λ = 5.0 μC/m. Find the total charge and the charge on one 1.0 cm slice.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Uniform density: Q = λL = 5.0 × 10⁻⁶ C/m × 0.60 m = 3.0 × 10⁻⁶ 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thin slice carries Δq ≈ λ Δx = 5.0 × 10⁻⁶ × 0.010 = 5.0 × 10⁻⁸ 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the calculus limit Δx → dx this is exactly the element dq = λ dx.</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3.0 μC; each 1.0 cm slice holds 0.050 μC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rod from x = 0 to x = 0.50 m has a non-uniform density λ(x) = ax with a = 4.0 μC/m². Find its total charge.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Charge &amp; quantisation</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https://giophysics.com/chapter-19/charge-conservation-quantisation/</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Coulomb’s law</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Superposition</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https://giophysics.com/chapter-19/superposition-charge-equilibrium/</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rod from x = 0 to x = 0.50 m has a non-uniform density λ(x) = ax with a = 4.0 μC/m². Find its total charge.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Non-uniform density means Q = ∫λ dx, not λL.</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∫₀⁰·⁵⁰ ax dx = a[x²/2]₀⁰·⁵⁰ = 4.0 × 10⁻⁶ × (0.25/2).</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4.0 × 10⁻⁶ × 0.125 = 5.0 × 10⁻⁷ C — most of it near the x = 0.50 m end, where λ is largest.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0.50 μC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charge sits 0.10 m from the near end of a uniform 0.30 m rod. Which single distance makes this rod behave like a point charge?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0.25 m, the distance to the rod's centre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0.20 m, the geometric mean √(0.10 × 0.40)</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0.40 m, the distance to the far end</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point charge q sits at the origin of an x-axis while a uniformly charged rod lies along that axis from x = d to x = d + L; a narrow element of width dx is picked out at position x, and the small force arrow on q points away from the rod." descr="A point charge q sits at the origin of an x-axis while a uniformly charged rod lies along that axis from x = d to x = d + L; a narrow element of width dx is picked out at position x, and the small force arrow on q points away from the rod."/>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point charge q sits at the origin of an x-axis while a uniformly charged rod lies along that axis from x = d to x = d + L; a narrow element of width dx is picked out at position x, and the small force arrow on q points away from the rod.</a:t>
            </a:r>
          </a:p>
        </p:txBody>
      </p:sp>
      <p:sp>
        <p:nvSpPr>
          <p:cNvPr id="13"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0.20 m, the geometric mean √(0.10 × 0.40)</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Every slice contributes kq dq/x², and that 1/x² weights the near slices far more heavily: the nearest slice pulls sixteen times harder than an equal slice at the far end. So the effective distance is dragged well below the centre. Doing the integral gives exactly kqQ/[d(d + L)], which is kqQ divided by (√[d(d + L)])² — an effective distance of √(0.10 × 0.40) = 0.20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uniform rod carries λ = 4.0 μC/m. How much charge sits on a 0.50 m length of it?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8.0 μC</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2.0 μC</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0.50 μC</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2.0 μC</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Q = λL = 4.0 μC/m × 0.50 m = 2.0 μC — and shrinking the length to an infinitesimal dx gives the element dq = λ dx.</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8.0 μC is 4.0 ÷ 0.50 — the density divided by the length instead of multiplied by it. The units settle it: C/m × m gives C, while C/m ÷ m gives C/m², which is not what a rod carries.</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Q = λL = 4.0 × 0.50 = 2.0 μC, and shrinking that length to dx gives the element dq = λ dx.</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0.50 μC is the length with a charge unit written after it — the density has been dropped somewhere in the line. Say λ out loud as "four microcoulombs on every metre" and half a metre plainly carries half of that.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point charge q = +2.0 μC sits on the axis of a uniform rod (L = 0.30 m, Q = +6.0 μC), 0.10 m from its near end. Find the force on q. (k = 8.99 × 10⁹ N·m²/C²)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point charge q = +2.0 μC sits on the axis of a uniform rod (L = 0.30 m, Q = +6.0 μC), 0.10 m from its near end. Find the force on q. (k = 8.99 × 10⁹ N·m²/C²)</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Q/L = 6.0 μC ÷ 0.30 m = 20 μC/m; integrate dF = kqλ dx/x² from x = 0.10 to x = 0.40 m.</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kqλ(1/0.10 − 1/0.40) = (8.99 × 10⁹)(2.0 × 10⁻⁶)(20 × 10⁻⁶)(10 − 2.5) = 0.3596 × 7.5 ≈ 2.70 N.</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with the closed form: F = kqQ/[d(d + L)] = (8.99 × 10⁹)(12 × 10⁻¹²) ÷ (0.10 × 0.40) ≈ 2.70 N. A point-at-centre estimate gives only kqQ/0.25² ≈ 1.73 N — too small.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2.7 N repulsion, along the axis away from the rod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Charges Q = +5.0 μC and q = +2.0 μC are r = 0.50 m apart. Use dF/dr to estimate the change in force when r increases by 1.0 cm, and compare with the exact change.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charged rod 30 cm long lies 10 cm from a small charge. Can you find the force by pretending all the rod's charge sits at its centre?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6013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what everyone does with gravity and centre of mass, and this rod is perfectly uniform along its whole length.</a:t>
            </a:r>
          </a:p>
        </p:txBody>
      </p:sp>
      <p:sp>
        <p:nvSpPr>
          <p:cNvPr id="7" name="text"/>
          <p:cNvSpPr txBox="1"/>
          <p:nvPr/>
        </p:nvSpPr>
        <p:spPr>
          <a:xfrm>
            <a:off x="558800" y="33404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48087"/>
            <a:ext cx="110744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and the error is not small. The true force is 2.7 N and the centre trick gives 1.7 N, a third too low. Because dF goes as 1/x², the near slices count for far more than the far ones, so the rod behaves as though it sat at the geometric mean distance √(d(d + L)) = √(0.10 × 0.40) = 0.20 m rather than at the arithmetic mean 0.25 m. Averaging the distance and averaging the force are different operations.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Charges Q = +5.0 μC and q = +2.0 μC are r = 0.50 m apart. Use dF/dr to estimate the change in force when r increases by 1.0 cm, and compare with the exact change.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kQq/r² = (8.99 × 10⁹)(1.0 × 10⁻¹¹) ÷ 0.25 = 0.3596 N.</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dF/dr = −2kQq/r³ = −2(0.0899) ÷ 0.125 = −1.44 N/m, so ΔF ≈ (−1.44)(0.010) = −0.0144 N.</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Exact: F(0.51) = 0.0899 ÷ 0.2601 = 0.3456 N, a change of −0.0140 N — the linear estimate agrees to 3%, and both match ΔF/F ≈ −2Δr/r = −4%.</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ΔF ≈ −0.014 N (about −4%); the derivative predicts it almost exactly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CHARGES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https://giophysics.com/chapter-19/electrostatics-calculus/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Electric Charges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https://giophysics.com/downloads/19-7-electrostatics-calculus.pdf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Electrostatics calculus replaces an extended charge with infinitesimal elements dq = λ dx, integrates their Coulomb forces, and differentiates F(r) to see how fast the force changes with distance.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rod with λ = 4.0 μC/m holds dq = λ dx ≈ 0.040 μC on each 1.0 cm slice; adding every slice’s pull with an integral gives the exact force on a nearby charge.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Slice the charge, sum the forces, take the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Continuous charge is handled by slicing: a rod element of width dx carries dq = λ dx and pushes a point charge with dF = kq dq/x². Integrating from the near end to the far end gives the exact force F = kqQ/[d(d + L)], and differentiating Coulomb’s law gives dF/dr = −2kQq/r³ — the sensitivity of the force to a change in separation.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Slice into elements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Put the origin at the point charge with the rod along the x-axis from x = d to x = d + L. The element at position x has charge dq = λ dx, and for a uniform rod λ = Q/L.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Integrate with limits from the geometry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 = kqλ∫ dx/x² from d to d + L = kqλ(1/d − 1/(d + L)) = kqQ/[d(d + L)]. Check the limit: when d ≫ L this becomes kqQ/d² — a distant rod behaves like a point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for rates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two point charges, dF/dr = −2kQq/r³. Small changes obey ΔF/F ≈ −2Δr/r: moving 1% farther apart weakens the force by about 2%.</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Charges — Electrostatics Calculus</dc:title>
  <dc:subject>Electric Charges</dc:subject>
  <dc:creator>GioPhysics</dc:creator>
  <cp:keywords>lesson, Electric Charges, chapter-19,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