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Charges — Coulomb’s Law. Lesson 4 of 7.</a:t>
            </a:r>
          </a:p>
          <a:p>
            <a:pPr marL="0" indent="0">
              <a:buNone/>
            </a:pPr>
            <a:r>
              <a:rPr lang="en-GB" sz="1200" dirty="0"/>
              <a:t>[Intro] The force between two point charges grows with both charge magnitudes and falls with the square of their separation.</a:t>
            </a:r>
          </a:p>
          <a:p>
            <a:pPr marL="0" indent="0">
              <a:buNone/>
            </a:pPr>
            <a:r>
              <a:rPr lang="en-GB" sz="1200" dirty="0"/>
              <a:t>[Source] https://giophysics.com/chapter-19/coulombs-law/</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Coulomb’s law: F = k|q₁q₂|/r²</a:t>
            </a:r>
          </a:p>
          <a:p>
            <a:pPr marL="0" indent="0">
              <a:buNone/>
            </a:pPr>
            <a:r>
              <a:rPr lang="en-GB" sz="1200" dirty="0"/>
              <a:t>[In plain English] The force between two charges: bigger charges pull or push harder, and doubling the distance cuts the force to a quarter.</a:t>
            </a:r>
          </a:p>
          <a:p>
            <a:pPr marL="0" indent="0">
              <a:buNone/>
            </a:pPr>
            <a:r>
              <a:rPr lang="en-GB" sz="1200" dirty="0"/>
              <a:t>[Note] r is the centre-to-centre separation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Coulomb constant: k = 8.99 × 10⁹ N·m²/C²</a:t>
            </a:r>
          </a:p>
          <a:p>
            <a:pPr marL="0" indent="0">
              <a:buNone/>
            </a:pPr>
            <a:r>
              <a:rPr lang="en-GB" sz="1200" dirty="0"/>
              <a:t>[In plain English] The huge number in Coulomb's law — even tiny charges exert real forces.</a:t>
            </a:r>
          </a:p>
          <a:p>
            <a:pPr marL="0" indent="0">
              <a:buNone/>
            </a:pPr>
            <a:r>
              <a:rPr lang="en-GB" sz="1200" dirty="0"/>
              <a:t>[Note] In vacuum; air is usually close enough for school problems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Permittivity form: k = 1/(4πε₀)</a:t>
            </a:r>
          </a:p>
          <a:p>
            <a:pPr marL="0" indent="0">
              <a:buNone/>
            </a:pPr>
            <a:r>
              <a:rPr lang="en-GB" sz="1200" dirty="0"/>
              <a:t>[In plain English] The same constant written with ε₀, the constant describing how vacuum transmits electric effects.</a:t>
            </a:r>
          </a:p>
          <a:p>
            <a:pPr marL="0" indent="0">
              <a:buNone/>
            </a:pPr>
            <a:r>
              <a:rPr lang="en-GB" sz="1200" dirty="0"/>
              <a:t>[Note] ε₀ = 8.854 × 10⁻¹² C²/(N·m²)</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+8.0 μC charge and a +2.0 μC charge sit on a line of centres with a repulsion arrow drawn on each, the two arrows exactly equal in length and pointing directly away from one another.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Doubling separation does not halve the force. The r² in the denominator makes the new force F/4.</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+2.0 μC charges sit 0.30 m apart. Find the force between them.</a:t>
            </a:r>
          </a:p>
          <a:p>
            <a:pPr marL="0" indent="0">
              <a:buNone/>
            </a:pPr>
            <a:r>
              <a:rPr lang="en-GB" sz="1200" dirty="0"/>
              <a:t>[Answer] F ≈ 0.40 N repulsion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kq₁q₂/r² = 8.99 × 10⁹ × 4.0 × 10⁻¹² ÷ 0.09.</a:t>
            </a:r>
          </a:p>
          <a:p>
            <a:pPr marL="0" indent="0">
              <a:buNone/>
            </a:pPr>
            <a:r>
              <a:rPr lang="en-GB" sz="1200" dirty="0"/>
              <a:t>[Step 2] F ≈ 0.40 N, repulsive.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0.40 N repulsion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and proton are 0.53 × 10⁻¹⁰ m apart. Find the electric-force magnitude and direction.</a:t>
            </a:r>
          </a:p>
          <a:p>
            <a:pPr marL="0" indent="0">
              <a:buNone/>
            </a:pPr>
            <a:r>
              <a:rPr lang="en-GB" sz="1200" dirty="0"/>
              <a:t>[Answer] F ≈ 8.2 × 10⁻⁸ N, attractive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 |q₁| = |q₂| = e = 1.602 × 10⁻¹⁹ C.</a:t>
            </a:r>
          </a:p>
          <a:p>
            <a:pPr marL="0" indent="0">
              <a:buNone/>
            </a:pPr>
            <a:r>
              <a:rPr lang="en-GB" sz="1200" dirty="0"/>
              <a:t>[Step 2] F = (8.99 × 10⁹)(1.602 × 10⁻¹⁹)²/(0.53 × 10⁻¹⁰)².</a:t>
            </a:r>
          </a:p>
          <a:p>
            <a:pPr marL="0" indent="0">
              <a:buNone/>
            </a:pPr>
            <a:r>
              <a:rPr lang="en-GB" sz="1200" dirty="0"/>
              <a:t>[Step 3] The charges have opposite signs, so the force is attractive.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SI prefixes; Newton’s third law</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8.2 × 10⁻⁸ N, attractive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At 0.30 m apart these two charges repel with 0.40 N. Moved to 0.60 m apart, the force becomes…</a:t>
            </a:r>
          </a:p>
          <a:p>
            <a:pPr marL="0" indent="0">
              <a:buNone/>
            </a:pPr>
            <a:r>
              <a:rPr lang="en-GB" sz="1200" dirty="0"/>
              <a:t>[Options] A 0.20 N   B 0.10 N   C 0.13 N</a:t>
            </a:r>
          </a:p>
          <a:p>
            <a:pPr marL="0" indent="0">
              <a:buNone/>
            </a:pPr>
            <a:r>
              <a:rPr lang="en-GB" sz="1200" dirty="0"/>
              <a:t>[Figure] The same two charges are drawn twice against one scale line: 0.30 m apart with a long repulsion arrow on each, and beneath that 0.60 m apart with the two force arrows left as bare outlines labelled with a question mark.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0.10 N. The separation has doubled and r² sits underneath, so the force falls by 2² = 4: 0.40/4 = 0.10 N. 0.20 N is 0.40 ÷ 2 — the distance factor applied once instead of squared, which is the commonest single slip in this topic. 0.13 N is 0.40 ÷ 3, the answer to a question about tripling that nobody asked.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charge magnitudes stay fixed while their separation triples. What is the new force magnitude?</a:t>
            </a:r>
          </a:p>
          <a:p>
            <a:pPr marL="0" indent="0">
              <a:buNone/>
            </a:pPr>
            <a:r>
              <a:rPr lang="en-GB" sz="1200" dirty="0"/>
              <a:t>[Options] A F/3   B F/6   C F/9</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charge magnitudes stay fixed while their separation triples. What is the new force magnitude?</a:t>
            </a:r>
          </a:p>
          <a:p>
            <a:pPr marL="0" indent="0">
              <a:buNone/>
            </a:pPr>
            <a:r>
              <a:rPr lang="en-GB" sz="1200" dirty="0"/>
              <a:t>[Option by option] A: F/3 is what an inverse-FIRST-power law would give, and it is what intuition offers every time. Coulomb's law has r² underneath, not r.  B: F/6 is 3 × 2 — the factor of three found correctly and then doubled, as though squaring meant multiplying by two. Three squared is nine.  C: Correct. Fnew/Fold = 1/3² = 1/9.</a:t>
            </a:r>
          </a:p>
          <a:p>
            <a:pPr marL="0" indent="0">
              <a:buNone/>
            </a:pPr>
            <a:r>
              <a:rPr lang="en-GB" sz="1200" dirty="0"/>
              <a:t>[Answer] C — F/9</a:t>
            </a:r>
          </a:p>
          <a:p>
            <a:pPr marL="0" indent="0">
              <a:buNone/>
            </a:pPr>
            <a:r>
              <a:rPr lang="en-GB" sz="1200" dirty="0"/>
              <a:t>[Why] Coulomb force follows 1/r², so Fnew/Fold = 1/3² = 1/9.</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At what separation would two 1.0 C charges exert 1.0 N on each other? Comment on the practicality of the coulomb.</a:t>
            </a:r>
          </a:p>
          <a:p>
            <a:pPr marL="0" indent="0">
              <a:buNone/>
            </a:pPr>
            <a:r>
              <a:rPr lang="en-GB" sz="1200" dirty="0"/>
              <a:t>[Answer] r ≈ 95 km — showing 1 C is a huge charge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 = √(kq₁q₂/F) = √(8.99 × 10⁹).</a:t>
            </a:r>
          </a:p>
          <a:p>
            <a:pPr marL="0" indent="0">
              <a:buNone/>
            </a:pPr>
            <a:r>
              <a:rPr lang="en-GB" sz="1200" dirty="0"/>
              <a:t>[Step 2] r ≈ 9.5 × 10⁴ m — about 95 km!</a:t>
            </a:r>
          </a:p>
          <a:p>
            <a:pPr marL="0" indent="0">
              <a:buNone/>
            </a:pPr>
            <a:r>
              <a:rPr lang="en-GB" sz="1200" dirty="0"/>
              <a:t>[Step 3] The coulomb is an enormously large charge; real electrostatics deals in μC and nC.</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 ≈ 95 km — showing 1 C is a huge charge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Compare the electric and gravitational forces between a proton and an electron. (mₚ = 1.67 × 10⁻²⁷ kg, mₑ = 9.11 × 10⁻³¹ kg, G = 6.67 × 10⁻¹¹)</a:t>
            </a:r>
          </a:p>
          <a:p>
            <a:pPr marL="0" indent="0">
              <a:buNone/>
            </a:pPr>
            <a:r>
              <a:rPr lang="en-GB" sz="1200" dirty="0"/>
              <a:t>[Answer] Electric force ≈ 10³⁹ times stronger, at any distance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Both forces scale as 1/r², so their ratio is distance-independent.</a:t>
            </a:r>
          </a:p>
          <a:p>
            <a:pPr marL="0" indent="0">
              <a:buNone/>
            </a:pPr>
            <a:r>
              <a:rPr lang="en-GB" sz="1200" dirty="0"/>
              <a:t>[Step 2] Fe/Fg = ke²/(G mₚ mₑ) = (8.99 × 10⁹ × 2.56 × 10⁻³⁸) ÷ (6.67 × 10⁻¹¹ × 1.52 × 10⁻⁵⁷).</a:t>
            </a:r>
          </a:p>
          <a:p>
            <a:pPr marL="0" indent="0">
              <a:buNone/>
            </a:pPr>
            <a:r>
              <a:rPr lang="en-GB" sz="1200" dirty="0"/>
              <a:t>[Step 3] ≈ 2.3 × 10³⁹ — electricity dwarfs gravity at the atomic scale.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The electric force between a proton and an electron is about 10³⁹ times their gravitational pull. So why is the solar system run by gravity and not by electricity? Both forces fall off as 1/r², so their ratio is the same at every distance — inside an atom and across the galaxy alike.</a:t>
            </a:r>
          </a:p>
          <a:p>
            <a:pPr marL="0" indent="0">
              <a:buNone/>
            </a:pPr>
            <a:r>
              <a:rPr lang="en-GB" sz="1200" dirty="0"/>
              <a:t>[Answer] Because matter is very nearly neutral. Charge comes in two signs that cancel, and bulk matter cancels to an extraordinary precision, so almost none of that enormous force survives at large scales. Mass only ever adds. Gravity runs the universe not by being strong but by never cancelling.</a:t>
            </a:r>
          </a:p>
          <a:p>
            <a:pPr marL="0" indent="0">
              <a:buNone/>
            </a:pPr>
            <a:r>
              <a:rPr lang="en-GB" sz="1200" dirty="0"/>
              <a:t>[Figure] The same two charges are drawn twice against one scale line: 0.30 m apart with a long repulsion arrow on each, and beneath that 0.60 m apart with the two force arrows left as bare outlines labelled with a question mark.</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Electric force ≈ 10³⁹ times stronger, at any distance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https://giophysics.com/chapter-19/presentation/?lesson=coulomb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Coulomb's law gives the electric-force magnitude between two point charges: it grows with both charge magnitudes and decreases with separation squared.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If two fixed charges move from 1 m apart to 2 m apart, their electric-force magnitude becomes one quarter as large.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Use charge magnitudes in Coulomb’s formula, then decide direction from the signs: like charges repel and unlike charges attract. The forces on the two charges have equal magnitude and opposite direction, as required by Newton’s third law.</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Convert μC or nC to coulombs and centimetres to metres before substitution. Keep units visible until the final line.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two point charges the force lies along the line joining them. Signs determine whether each arrow points toward or away from the other charge.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Doubling r makes the force one quarter as large; tripling r makes it one ninth. This is a fast reasonableness check.</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19/presentation/?lesson=coulomb"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units/" TargetMode="External"/><Relationship Id="rId4" Type="http://schemas.openxmlformats.org/officeDocument/2006/relationships/hyperlink" Target="https://giophysics.com/chapter-3/newtons-laws-of-mo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19/presentation/?lesson=coulomb"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19/presentation/?lesson=coulomb"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9/superposition-charge-equilibrium/" TargetMode="External"/><Relationship Id="rId4" Type="http://schemas.openxmlformats.org/officeDocument/2006/relationships/hyperlink" Target="https://giophysics.com/chapter-19/coulombs-law/" TargetMode="External"/><Relationship Id="rId5" Type="http://schemas.openxmlformats.org/officeDocument/2006/relationships/hyperlink" Target="https://giophysics.com/chapter-19/presentation/?lesson=coulomb" TargetMode="External"/><Relationship Id="rId6" Type="http://schemas.openxmlformats.org/officeDocument/2006/relationships/hyperlink" Target="https://giophysics.com/chapter-19/" TargetMode="External"/><Relationship Id="rId7" Type="http://schemas.openxmlformats.org/officeDocument/2006/relationships/hyperlink" Target="https://giophysics.com/downloads/19-4-coulombs-law.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10 · Electric Charges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Separate magnitude from direction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Coulomb’s Law</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 force between two point charges grows with both charge magnitudes and falls with the square of their separation.</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7 in Electric Charges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https://giophysics.com/chapter-19/coulombs-law/</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Coulomb’s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k|q₁q₂|/r²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 is the centre-to-centre separation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force between two charges: bigger charges pull or push harder, and doubling the distance cuts the force to a quarter.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Coulomb constant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k = 8.99 × 10⁹ N·m²/C²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vacuum; air is usually close enough for school problems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huge number in Coulomb's law — even tiny charges exert real forces.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Permittivity form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k = 1/(4πε₀)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ε₀ = 8.854 × 10⁻¹² C²/(N·m²)</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constant written with ε₀, the constant describing how vacuum transmits electric effects.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big charge does not push harder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383689" y="1854200"/>
            <a:ext cx="7424621" cy="3600450"/>
          </a:xfrm>
          <a:prstGeom prst="rect">
            <a:avLst/>
          </a:prstGeom>
          <a:solidFill>
            <a:srgbClr val="FFFFFF"/>
          </a:solidFill>
          <a:ln w="9525">
            <a:solidFill>
              <a:srgbClr val="C6C8BB"/>
            </a:solidFill>
          </a:ln>
        </p:spPr>
      </p:sp>
      <p:pic>
        <p:nvPicPr>
          <p:cNvPr id="7" name="A +8.0 μC charge and a +2.0 μC charge sit on a line of centres with a repulsion arrow drawn on each, the two arrows exactly equal in length and pointing directly away from one another." descr="A +8.0 μC charge and a +2.0 μC charge sit on a line of centres with a repulsion arrow drawn on each, the two arrows exactly equal in length and pointing directly away from one another."/>
          <p:cNvPicPr>
            <a:picLocks noChangeAspect="1"/>
          </p:cNvPicPr>
          <p:nvPr/>
        </p:nvPicPr>
        <p:blipFill>
          <a:blip r:embed="rId3"/>
          <a:stretch>
            <a:fillRect/>
          </a:stretch>
        </p:blipFill>
        <p:spPr>
          <a:xfrm>
            <a:off x="2497989" y="1968500"/>
            <a:ext cx="7196021"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+8.0 μC charge and a +2.0 μC charge sit on a line of centres with a repulsion arrow drawn on each, the two arrows exactly equal in length and pointing directly away from one another.</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340100"/>
            <a:ext cx="11074400" cy="2641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Doubling separation does not halve the force. The r² in the denominator makes the new force F/4.</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+2.0 μC charges sit 0.30 m apart. Find the force between them.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+2.0 μC charges sit 0.30 m apart. Find the force between them.</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kq₁q₂/r² = 8.99 × 10⁹ × 4.0 × 10⁻¹² ÷ 0.09.</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0.40 N, repulsive.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0.40 N repulsion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COULOMB’S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Coulomb’s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and proton are 0.53 × 10⁻¹⁰ m apart. Find the electric-force magnitude and direction.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and proton are 0.53 × 10⁻¹⁰ m apart. Find the electric-force magnitude and direction.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|q₁| = |q₂| = e = 1.602 × 10⁻¹⁹ C.</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(8.99 × 10⁹)(1.602 × 10⁻¹⁹)²/(0.53 × 10⁻¹⁰)².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charges have opposite signs, so the force is attractive.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SI prefixes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https://giophysics.com/chapter-1/units/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Newton’s third law</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8.2 × 10⁻⁸ N, attractive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COULOMB’S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Coulomb’s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 0.30 m apart these two charges repel with 0.40 N. Moved to 0.60 m apart, the force becomes…</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0.20 N</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0.10 N</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0.13 N</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he same two charges are drawn twice against one scale line: 0.30 m apart with a long repulsion arrow on each, and beneath that 0.60 m apart with the two force arrows left as bare outlines labelled with a question mark." descr="The same two charges are drawn twice against one scale line: 0.30 m apart with a long repulsion arrow on each, and beneath that 0.60 m apart with the two force arrows left as bare outlines labelled with a question mark."/>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two charges are drawn twice against one scale line: 0.30 m apart with a long repulsion arrow on each, and beneath that 0.60 m apart with the two force arrows left as bare outlines labelled with a question mark.</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0.10 N</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separation has doubled and r² sits underneath, so the force falls by 2² = 4: 0.40/4 = 0.10 N. 0.20 N is 0.40 ÷ 2 — the distance factor applied once instead of squared, which is the commonest single slip in this topic. 0.13 N is 0.40 ÷ 3, the answer to a question about tripling that nobody asked.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COULOMB’S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Coulomb’s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charge magnitudes stay fixed while their separation triples. What is the new force magnitude?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F/3</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F/6</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F/9</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F/9</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Coulomb force follows 1/r², so Fnew/Fold = 1/3² = 1/9.</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F/3 is what an inverse-FIRST-power law would give, and it is what intuition offers every time. Coulomb's law has r² underneath, not r.</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F/6 is 3 × 2 — the factor of three found correctly and then doubled, as though squaring meant multiplying by two. Three squared is nine.</a:t>
            </a:r>
          </a:p>
        </p:txBody>
      </p:sp>
      <p:sp>
        <p:nvSpPr>
          <p:cNvPr id="12" name="text"/>
          <p:cNvSpPr txBox="1"/>
          <p:nvPr/>
        </p:nvSpPr>
        <p:spPr>
          <a:xfrm>
            <a:off x="558800" y="437007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Fnew/Fold = 1/3² = 1/9.</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COULOMB’S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Coulomb’s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 what separation would two 1.0 C charges exert 1.0 N on each other? Comment on the practicality of the coulomb.</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At what separation would two 1.0 C charges exert 1.0 N on each other? Comment on the practicality of the coulomb.</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√(kq₁q₂/F) = √(8.99 × 10⁹).</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9.5 × 10⁴ m — about 95 km!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coulomb is an enormously large charge; real electrostatics deals in μC and nC.</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 ≈ 95 km — showing 1 C is a huge charge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COULOMB’S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Coulomb’s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Compare the electric and gravitational forces between a proton and an electron. (mₚ = 1.67 × 10⁻²⁷ kg, mₑ = 9.11 × 10⁻³¹ kg, G = 6.67 × 10⁻¹¹)</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Compare the electric and gravitational forces between a proton and an electron. (mₚ = 1.67 × 10⁻²⁷ kg, mₑ = 9.11 × 10⁻³¹ kg, G = 6.67 × 10⁻¹¹)</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Both forces scale as 1/r², so their ratio is distance-independent.</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Fe/Fg = ke²/(G mₚ mₑ) = (8.99 × 10⁹ × 2.56 × 10⁻³⁸) ÷ (6.67 × 10⁻¹¹ × 1.52 × 10⁻⁵⁷).</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2.3 × 10³⁹ — electricity dwarfs gravity at the atomic scale.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800" b="1" i="0" dirty="0">
                <a:solidFill>
                  <a:srgbClr val="102E29"/>
                </a:solidFill>
                <a:latin typeface="Arial"/>
                <a:cs typeface="Arial"/>
              </a:rPr>
              <a:t>The electric force between a proton and an electron is about 10³⁹ times their gravitational pull. So why is the solar system run by gravity and not by electricity?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Both forces fall off as 1/r², so their ratio is the same at every distance — inside an atom and across the galaxy alike.</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matter is very nearly neutral. Charge comes in two signs that cancel, and bulk matter cancels to an extraordinary precision, so almost none of that enormous force survives at large scales. Mass only ever adds. Gravity runs the universe not by being strong but by never cancelling.</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The same two charges are drawn twice against one scale line: 0.30 m apart with a long repulsion arrow on each, and beneath that 0.60 m apart with the two force arrows left as bare outlines labelled with a question mark." descr="The same two charges are drawn twice against one scale line: 0.30 m apart with a long repulsion arrow on each, and beneath that 0.60 m apart with the two force arrows left as bare outlines labelled with a question mark."/>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two charges are drawn twice against one scale line: 0.30 m apart with a long repulsion arrow on each, and beneath that 0.60 m apart with the two force arrows left as bare outlines labelled with a question mark.</a:t>
            </a:r>
          </a:p>
        </p:txBody>
      </p:sp>
      <p:sp>
        <p:nvSpPr>
          <p:cNvPr id="12"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Electric force ≈ 10³⁹ times stronger, at any distance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COULOMB’S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Coulomb’s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CHARGES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10.5 Superposition &amp; Charge Equilibrium</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https://giophysics.com/chapter-19/superposition-charge-equilibrium/</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https://giophysics.com/chapter-19/coulombs-law/</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https://giophysics.com/chapter-19/presentation/?lesson=coulomb</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Charges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https://giophysics.com/downloads/19-4-coulombs-law.pdf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Coulomb's law gives the electric-force magnitude between two point charges: it grows with both charge magnitudes and decreases with separation squared.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If two fixed charges move from 1 m apart to 2 m apart, their electric-force magnitude becomes one quarter as large.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Separate magnitude from direction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Use charge magnitudes in Coulomb’s formula, then decide direction from the signs: like charges repel and unlike charges attract. The forces on the two charges have equal magnitude and opposite direction, as required by Newton’s third law.</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Convert first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Convert μC or nC to coulombs and centimetres to metres before substitution. Keep units visible until the final line.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the line of centres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two point charges the force lies along the line joining them. Signs determine whether each arrow points toward or away from the other charge.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Check inverse square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Doubling r makes the force one quarter as large; tripling r makes it one ninth. This is a fast reasonableness check.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COULOMB’S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Coulomb’s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Charges — Coulomb’s Law</dc:title>
  <dc:subject>Electric Charges</dc:subject>
  <dc:creator>GioPhysics</dc:creator>
  <cp:keywords>lesson, Electric Charges, chapter-19,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