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Charges — Conductors, Insulators &amp; Polarisation. Lesson 2 of 7.</a:t>
            </a:r>
          </a:p>
          <a:p>
            <a:pPr marL="0" indent="0">
              <a:buNone/>
            </a:pPr>
            <a:r>
              <a:rPr lang="en-GB" sz="1200" dirty="0"/>
              <a:t>[Intro] Conductors contain mobile charge carriers. In insulators, charges are largely bound, but their positions can shift slightly and form induced dipoles.</a:t>
            </a:r>
          </a:p>
          <a:p>
            <a:pPr marL="0" indent="0">
              <a:buNone/>
            </a:pPr>
            <a:r>
              <a:rPr lang="en-GB" sz="1200" dirty="0"/>
              <a:t>[Source] https://giophysics.com/chapter-19/conductors-insulators-polarisation/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Neutral condition: Qnet = 0</a:t>
            </a:r>
          </a:p>
          <a:p>
            <a:pPr marL="0" indent="0">
              <a:buNone/>
            </a:pPr>
            <a:r>
              <a:rPr lang="en-GB" sz="1200" dirty="0"/>
              <a:t>[In plain English] Neutral doesn't mean empty: equal amounts of positive and negative charge are present, cancelling out.</a:t>
            </a:r>
          </a:p>
          <a:p>
            <a:pPr marL="0" indent="0">
              <a:buNone/>
            </a:pPr>
            <a:r>
              <a:rPr lang="en-GB" sz="1200" dirty="0"/>
              <a:t>[Note] Neutral matter can still contain separated positive and negative regions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Electric dipole moment: p = qd</a:t>
            </a:r>
          </a:p>
          <a:p>
            <a:pPr marL="0" indent="0">
              <a:buNone/>
            </a:pPr>
            <a:r>
              <a:rPr lang="en-GB" sz="1200" dirty="0"/>
              <a:t>[In plain English] A measure of charge separation: how much charge moved apart, times how far apart it sits.</a:t>
            </a:r>
          </a:p>
          <a:p>
            <a:pPr marL="0" indent="0">
              <a:buNone/>
            </a:pPr>
            <a:r>
              <a:rPr lang="en-GB" sz="1200" dirty="0"/>
              <a:t>[Note] q is the separated charge magnitude and d is the separation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Average surface charge: σavg = Q/A</a:t>
            </a:r>
          </a:p>
          <a:p>
            <a:pPr marL="0" indent="0">
              <a:buNone/>
            </a:pPr>
            <a:r>
              <a:rPr lang="en-GB" sz="1200" dirty="0"/>
              <a:t>[In plain English] How thickly charge is spread over a surface: total charge divided by area.</a:t>
            </a:r>
          </a:p>
          <a:p>
            <a:pPr marL="0" indent="0">
              <a:buNone/>
            </a:pPr>
            <a:r>
              <a:rPr lang="en-GB" sz="1200" dirty="0"/>
              <a:t>[Note] Local σ can vary, especially near sharp curvature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negative rod is held the same distance from two objects side by side: a metal sphere whose free electrons have crowded onto its far side, and an insulating block whose molecules have each turned very slightly without going anywhere.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Neutral does not mean electrically inactive. A neutral conductor or insulator can be attracted after its charges redistribute or polarise.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Why can charge flow easily through copper but not through rubber?</a:t>
            </a:r>
          </a:p>
          <a:p>
            <a:pPr marL="0" indent="0">
              <a:buNone/>
            </a:pPr>
            <a:r>
              <a:rPr lang="en-GB" sz="1200" dirty="0"/>
              <a:t>[Answer] Copper has mobile free electrons; rubber's are fixed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Copper's outer electrons are delocalised and free to drift.</a:t>
            </a:r>
          </a:p>
          <a:p>
            <a:pPr marL="0" indent="0">
              <a:buNone/>
            </a:pPr>
            <a:r>
              <a:rPr lang="en-GB" sz="1200" dirty="0"/>
              <a:t>[Step 2] Rubber's electrons are bound to their molecules — almost none are free.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Copper has mobile free electrons; rubber's are fixed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Explain why a charged balloon can attract a neutral wall.</a:t>
            </a:r>
          </a:p>
          <a:p>
            <a:pPr marL="0" indent="0">
              <a:buNone/>
            </a:pPr>
            <a:r>
              <a:rPr lang="en-GB" sz="1200" dirty="0"/>
              <a:t>[Answer] Polarisation creates a closer opposite-charge region, producing net attraction without changing the wall’s total charge.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balloon's field slightly shifts bound charges in the wall's molecules.</a:t>
            </a:r>
          </a:p>
          <a:p>
            <a:pPr marL="0" indent="0">
              <a:buNone/>
            </a:pPr>
            <a:r>
              <a:rPr lang="en-GB" sz="1200" dirty="0"/>
              <a:t>[Step 2] Opposite charge is displaced a little nearer the balloon and like charge a little farther away.</a:t>
            </a:r>
          </a:p>
          <a:p>
            <a:pPr marL="0" indent="0">
              <a:buNone/>
            </a:pPr>
            <a:r>
              <a:rPr lang="en-GB" sz="1200" dirty="0"/>
              <a:t>[Step 3] The nearer attractive force is stronger, so the wall experiences a net attraction while remaining neutral overall.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Charge, conservation &amp; quantisation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Polarisation creates a closer opposite-charge region, producing net attraction without changing the wall’s total charge.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Every one of these paper scraps is completely neutral. The charged rod is lowered towards them. What happens?</a:t>
            </a:r>
          </a:p>
          <a:p>
            <a:pPr marL="0" indent="0">
              <a:buNone/>
            </a:pPr>
            <a:r>
              <a:rPr lang="en-GB" sz="1200" dirty="0"/>
              <a:t>[Options] A Nothing — no net charge means no force   B They are attracted up to the rod   C They are repelled away from the rod</a:t>
            </a:r>
          </a:p>
          <a:p>
            <a:pPr marL="0" indent="0">
              <a:buNone/>
            </a:pPr>
            <a:r>
              <a:rPr lang="en-GB" sz="1200" dirty="0"/>
              <a:t>[Figure] A negatively charged rod is held above three small paper scraps on a bench, and one scrap is drawn enlarged beside them as a row of molecules each turned so its positive end faces up towards the rod and its negative end down.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They are attracted up to the rod. Neutral means the positive and the negative add to zero, not that there is nothing there to push on. The rod's field pulls one kind of charge in each molecule a little nearer and pushes the other a little further off — a tiny separation, but the near charge is the opposite sign and the force goes as 1/r², so the near attraction beats the far repulsion. The scrap is dragged in while its total charge stays exactly zero.</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negative rod approaches a neutral metal sphere without touching it. What happens first?</a:t>
            </a:r>
          </a:p>
          <a:p>
            <a:pPr marL="0" indent="0">
              <a:buNone/>
            </a:pPr>
            <a:r>
              <a:rPr lang="en-GB" sz="1200" dirty="0"/>
              <a:t>[Options] A Protons move toward the rod   B Electrons shift away from the rod   C The sphere becomes permanently positive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negative rod approaches a neutral metal sphere without touching it. What happens first?</a:t>
            </a:r>
          </a:p>
          <a:p>
            <a:pPr marL="0" indent="0">
              <a:buNone/>
            </a:pPr>
            <a:r>
              <a:rPr lang="en-GB" sz="1200" dirty="0"/>
              <a:t>[Option by option] A: Protons sit inside nuclei bonded into the metal lattice; nothing a rod does at arm's length moves one. The near side does finish positive, which is what makes this sound right — but it is positive because electrons left it, not because protons arrived.  B: Correct. The sphere's free electrons are repelled to the far side, leaving the near side short of them and therefore positive.  C: "Permanently" is the word that fails. Take the rod away and the electrons flow straight back to a uniform spread: nothing has entered the sphere and nothing has left it. Making the change permanent needs a grounding step, which is the next lesson.</a:t>
            </a:r>
          </a:p>
          <a:p>
            <a:pPr marL="0" indent="0">
              <a:buNone/>
            </a:pPr>
            <a:r>
              <a:rPr lang="en-GB" sz="1200" dirty="0"/>
              <a:t>[Answer] B — Electrons shift away from the rod</a:t>
            </a:r>
          </a:p>
          <a:p>
            <a:pPr marL="0" indent="0">
              <a:buNone/>
            </a:pPr>
            <a:r>
              <a:rPr lang="en-GB" sz="1200" dirty="0"/>
              <a:t>[Why] Mobile electrons are repelled to the far side. The sphere remains net neutral unless a charge-transfer path such as grounding is added.</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charged rod is brought near (not touching) small pieces of paper, which jump to it. Explain the attraction of NEUTRAL paper.</a:t>
            </a:r>
          </a:p>
          <a:p>
            <a:pPr marL="0" indent="0">
              <a:buNone/>
            </a:pPr>
            <a:r>
              <a:rPr lang="en-GB" sz="1200" dirty="0"/>
              <a:t>[Answer] Polarisation puts opposite charge closer, so attraction wins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rod's field polarises each scrap — molecular charges shift slightly, near side opposite to the rod.</a:t>
            </a:r>
          </a:p>
          <a:p>
            <a:pPr marL="0" indent="0">
              <a:buNone/>
            </a:pPr>
            <a:r>
              <a:rPr lang="en-GB" sz="1200" dirty="0"/>
              <a:t>[Step 2] The opposite charges sit closer than the like charges.</a:t>
            </a:r>
          </a:p>
          <a:p>
            <a:pPr marL="0" indent="0">
              <a:buNone/>
            </a:pPr>
            <a:r>
              <a:rPr lang="en-GB" sz="1200" dirty="0"/>
              <a:t>[Step 3] The 1/r² law makes the nearer attraction beat the farther repulsion — net pull.</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Polarisation puts opposite charge closer, so attraction wins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metal sphere on an insulating stand is touched briefly by a person standing on the ground while a negative rod is held near. What charge is the sphere left with after the rod is removed, and why?</a:t>
            </a:r>
          </a:p>
          <a:p>
            <a:pPr marL="0" indent="0">
              <a:buNone/>
            </a:pPr>
            <a:r>
              <a:rPr lang="en-GB" sz="1200" dirty="0"/>
              <a:t>[Answer] Positive — induction leaves the opposite sign to the inducing rod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rod repels the sphere's electrons; touching lets them escape through the person to Earth.</a:t>
            </a:r>
          </a:p>
          <a:p>
            <a:pPr marL="0" indent="0">
              <a:buNone/>
            </a:pPr>
            <a:r>
              <a:rPr lang="en-GB" sz="1200" dirty="0"/>
              <a:t>[Step 2] Breaking the touch first traps the deficit; then removing the rod leaves it.</a:t>
            </a:r>
          </a:p>
          <a:p>
            <a:pPr marL="0" indent="0">
              <a:buNone/>
            </a:pPr>
            <a:r>
              <a:rPr lang="en-GB" sz="1200" dirty="0"/>
              <a:t>[Step 3] The sphere ends positively charged — charging by induction, opposite in sign to the rod.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charged rod attracts a scrap of paper. The scrap touches the rod — and instantly jumps away. Why? The paper was neutral the whole time it was being pulled in, and nothing was done to the rod between the two moments.</a:t>
            </a:r>
          </a:p>
          <a:p>
            <a:pPr marL="0" indent="0">
              <a:buNone/>
            </a:pPr>
            <a:r>
              <a:rPr lang="en-GB" sz="1200" dirty="0"/>
              <a:t>[Answer] Two different mechanisms, one after the other. While neutral, the scrap was polarised: its molecular charges shifted a fraction of a nanometre, putting opposite charge slightly nearer than like charge, and 1/r² lets the nearer attraction win. On contact it picked up some of the rod's own charge — so it now carries the same sign as the rod, and like signs repel.</a:t>
            </a:r>
          </a:p>
          <a:p>
            <a:pPr marL="0" indent="0">
              <a:buNone/>
            </a:pPr>
            <a:r>
              <a:rPr lang="en-GB" sz="1200" dirty="0"/>
              <a:t>[Figure] A negatively charged rod is held above three small paper scraps on a bench, and one scrap is drawn enlarged beside them as a row of molecules each turned so its positive end faces up towards the rod and its negative end down.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Positive — induction leaves the opposite sign to the inducing rod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https://giophysics.com/chapter-19/presentation/?lesson=materials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conductor lets charge move through it, an insulator keeps charge mostly bound, and polarisation is a small separation of positive and negative charge within neutral matter.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charged balloon polarises a neutral wall, bringing opposite charge slightly closer so the balloon is attracted.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nearby charged body can attract a neutral object. Its electric field redistributes charge in a conductor or polarises molecules in an insulator, placing opposite charge slightly closer than like charge. The nearer attraction is then stronger than the farther repulsion.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Mobile electrons move through the material until electrostatic equilibrium is reached. Excess charge resides on the surface, but is uniform only in special symmetric situations.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Charges are bound to atoms or molecules. Local displacement or molecular alignment produces polarisation without free charge crossing the whole object.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opposite induced charge lies nearer the external charge. Because electric force decreases with distance squared, the near attraction can win.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19/presentation/?lesson=material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harge-conservation-quantis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9/presentation/?lesson=material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19/presentation/?lesson=material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9/charging-friction-contact-induction/" TargetMode="External"/><Relationship Id="rId4" Type="http://schemas.openxmlformats.org/officeDocument/2006/relationships/hyperlink" Target="https://giophysics.com/chapter-19/conductors-insulators-polarisation/" TargetMode="External"/><Relationship Id="rId5" Type="http://schemas.openxmlformats.org/officeDocument/2006/relationships/hyperlink" Target="https://giophysics.com/chapter-19/presentation/?lesson=materials" TargetMode="External"/><Relationship Id="rId6" Type="http://schemas.openxmlformats.org/officeDocument/2006/relationships/hyperlink" Target="https://giophysics.com/chapter-19/" TargetMode="External"/><Relationship Id="rId7" Type="http://schemas.openxmlformats.org/officeDocument/2006/relationships/hyperlink" Target="https://giophysics.com/downloads/19-2-conductors-insulators-polarisa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10 · Electric Charges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Separate net charge from charge redistribution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Conductors, Insulators &amp; Polarisation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Conductors contain mobile charge carriers. In insulators, charges are largely bound, but their positions can shift slightly and form induced dipoles.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7 in Electric Charges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https://giophysics.com/chapter-19/conductors-insulators-polarisation/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Neutral 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Qnet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Neutral matter can still contain separated positive and negative regions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Neutral doesn't mean empty: equal amounts of positive and negative charge are present, cancelling out.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Electric dipole moment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qd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q is the separated charge magnitude and d is the separation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measure of charge separation: how much charge moved apart, times how far apart it sits.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Average surface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σavg = Q/A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Local σ can vary, especially near sharp curvature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thickly charge is spread over a surface: total charge divided by area.</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ways to answer a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negative rod is held the same distance from two objects side by side: a metal sphere whose free electrons have crowded onto its far side, and an insulating block whose molecules have each turned very slightly without going anywhere." descr="A negative rod is held the same distance from two objects side by side: a metal sphere whose free electrons have crowded onto its far side, and an insulating block whose molecules have each turned very slightly without going anywhere."/>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negative rod is held the same distance from two objects side by side: a metal sphere whose free electrons have crowded onto its far side, and an insulating block whose molecules have each turned very slightly without going anywhere.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Neutral does not mean electrically inactive. A neutral conductor or insulator can be attracted after its charges redistribute or polarise.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Why can charge flow easily through copper but not through rubber?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can charge flow easily through copper but not through rubber?</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Copper's outer electrons are delocalised and free to drift.</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Rubber's electrons are bound to their molecules — almost none are free.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Copper has mobile free electrons; rubber's are fixed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CONDUCTORS, INSULATORS &amp;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Conductors, Insulators &amp;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Explain why a charged balloon can attract a neutral wall.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Explain why a charged balloon can attract a neutral wall.</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balloon's field slightly shifts bound charges in the wall's molecules.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Opposite charge is displaced a little nearer the balloon and like charge a little farther away.</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nearer attractive force is stronger, so the wall experiences a net attraction while remaining neutral overall.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Charge, conservation &amp; quantisation</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https://giophysics.com/chapter-19/charge-conservation-quantisation/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Polarisation creates a closer opposite-charge region, producing net attraction without changing the wall’s total charge.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CONDUCTORS, INSULATORS &amp;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Conductors, Insulators &amp;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Every one of these paper scraps is completely neutral. The charged rod is lowered towards them. What happens?</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Nothing — no net charge means no force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They are attracted up to the rod</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They are repelled away from the rod</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negatively charged rod is held above three small paper scraps on a bench, and one scrap is drawn enlarged beside them as a row of molecules each turned so its positive end faces up towards the rod and its negative end down." descr="A negatively charged rod is held above three small paper scraps on a bench, and one scrap is drawn enlarged beside them as a row of molecules each turned so its positive end faces up towards the rod and its negative end dow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negatively charged rod is held above three small paper scraps on a bench, and one scrap is drawn enlarged beside them as a row of molecules each turned so its positive end faces up towards the rod and its negative end down.</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They are attracted up to the rod</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Neutral means the positive and the negative add to zero, not that there is nothing there to push on. The rod's field pulls one kind of charge in each molecule a little nearer and pushes the other a little further off — a tiny separation, but the near charge is the opposite sign and the force goes as 1/r², so the near attraction beats the far repulsion. The scrap is dragged in while its total charge stays exactly zero.</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CONDUCTORS, INSULATORS &amp;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Conductors, Insulators &amp;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negative rod approaches a neutral metal sphere without touching it. What happens first?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Protons move toward the rod</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Electrons shift away from the rod</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sphere becomes permanently positive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Electrons shift away from the rod</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Mobile electrons are repelled to the far side. The sphere remains net neutral unless a charge-transfer path such as grounding is added.</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Protons sit inside nuclei bonded into the metal lattice; nothing a rod does at arm's length moves one. The near side does finish positive, which is what makes this sound right — but it is positive because electrons left it, not because protons arrived.</a:t>
            </a:r>
          </a:p>
        </p:txBody>
      </p:sp>
      <p:sp>
        <p:nvSpPr>
          <p:cNvPr id="11" name="text"/>
          <p:cNvSpPr txBox="1"/>
          <p:nvPr/>
        </p:nvSpPr>
        <p:spPr>
          <a:xfrm>
            <a:off x="558800" y="41084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sphere's free electrons are repelled to the far side, leaving the near side short of them and therefore positive.</a:t>
            </a:r>
          </a:p>
        </p:txBody>
      </p:sp>
      <p:sp>
        <p:nvSpPr>
          <p:cNvPr id="12" name="text"/>
          <p:cNvSpPr txBox="1"/>
          <p:nvPr/>
        </p:nvSpPr>
        <p:spPr>
          <a:xfrm>
            <a:off x="558800" y="43865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"Permanently" is the word that fails. Take the rod away and the electrons flow straight back to a uniform spread: nothing has entered the sphere and nothing has left it. Making the change permanent needs a grounding step, which is the next lesson.</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CONDUCTORS, INSULATORS &amp; POLARISATION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Conductors, Insulators &amp; Polarisation.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charged rod is brought near (not touching) small pieces of paper, which jump to it. Explain the attraction of NEUTRAL paper.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charged rod is brought near (not touching) small pieces of paper, which jump to it. Explain the attraction of NEUTRAL paper.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rod's field polarises each scrap — molecular charges shift slightly, near side opposite to the rod.</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opposite charges sit closer than the like charges.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1/r² law makes the nearer attraction beat the farther repulsion — net pull.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Polarisation puts opposite charge closer, so attraction wins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CONDUCTORS, INSULATORS &amp;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Conductors, Insulators &amp;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metal sphere on an insulating stand is touched briefly by a person standing on the ground while a negative rod is held near. What charge is the sphere left with after the rod is removed, and why?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metal sphere on an insulating stand is touched briefly by a person standing on the ground while a negative rod is held near. What charge is the sphere left with after the rod is removed, and why?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rod repels the sphere's electrons; touching lets them escape through the person to Earth.</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Breaking the touch first traps the deficit; then removing the rod leaves it.</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sphere ends positively charged — charging by induction, opposite in sign to the rod.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charged rod attracts a scrap of paper. The scrap touches the rod — and instantly jumps away. Why?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paper was neutral the whole time it was being pulled in, and nothing was done to the rod between the two moments.</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Two different mechanisms, one after the other. While neutral, the scrap was polarised: its molecular charges shifted a fraction of a nanometre, putting opposite charge slightly nearer than like charge, and 1/r² lets the nearer attraction win. On contact it picked up some of the rod's own charge — so it now carries the same sign as the rod, and like signs repel.</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negatively charged rod is held above three small paper scraps on a bench, and one scrap is drawn enlarged beside them as a row of molecules each turned so its positive end faces up towards the rod and its negative end down." descr="A negatively charged rod is held above three small paper scraps on a bench, and one scrap is drawn enlarged beside them as a row of molecules each turned so its positive end faces up towards the rod and its negative end down."/>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negatively charged rod is held above three small paper scraps on a bench, and one scrap is drawn enlarged beside them as a row of molecules each turned so its positive end faces up towards the rod and its negative end down.</a:t>
            </a:r>
          </a:p>
        </p:txBody>
      </p:sp>
      <p:sp>
        <p:nvSpPr>
          <p:cNvPr id="12"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Positive — induction leaves the opposite sign to the inducing rod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CONDUCTORS, INSULATORS &amp;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Conductors, Insulators &amp;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CHARGES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10.3 Charging: Friction, Contact &amp; Induction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https://giophysics.com/chapter-19/charging-friction-contact-induction/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https://giophysics.com/chapter-19/conductors-insulators-polarisation/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https://giophysics.com/chapter-19/presentation/?lesson=materials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Charges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https://giophysics.com/downloads/19-2-conductors-insulators-polarisation.pdf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conductor lets charge move through it, an insulator keeps charge mostly bound, and polarisation is a small separation of positive and negative charge within neutral matter.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charged balloon polarises a neutral wall, bringing opposite charge slightly closer so the balloon is attracted.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Separate net charge from charge redistribution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nearby charged body can attract a neutral object. Its electric field redistributes charge in a conductor or polarises molecules in an insulator, placing opposite charge slightly closer than like charge. The nearer attraction is then stronger than the farther repulsion.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Conductor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Mobile electrons move through the material until electrostatic equilibrium is reached. Excess charge resides on the surface, but is uniform only in special symmetric situations.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Insulator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Charges are bound to atoms or molecules. Local displacement or molecular alignment produces polarisation without free charge crossing the whole object.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Neutral attraction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opposite induced charge lies nearer the external charge. Because electric force decreases with distance squared, the near attraction can win.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CONDUCTORS, INSULATORS &amp;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Conductors, Insulators &amp;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Charges — Conductors, Insulators &amp; Polarisation</dc:title>
  <dc:subject>Electric Charges</dc:subject>
  <dc:creator>GioPhysics</dc:creator>
  <cp:keywords>lesson, Electric Charges, chapter-19,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