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Charges — Charging: Friction, Contact &amp; Induction. Lesson 3 of 7.</a:t>
            </a:r>
          </a:p>
          <a:p>
            <a:pPr marL="0" indent="0">
              <a:buNone/>
            </a:pPr>
            <a:r>
              <a:rPr lang="en-GB" sz="1200" dirty="0"/>
              <a:t>[Intro] Friction transfers electrons between materials, contact shares mobile charge, and induction charges a conductor without the charged inducer touching it.</a:t>
            </a:r>
          </a:p>
          <a:p>
            <a:pPr marL="0" indent="0">
              <a:buNone/>
            </a:pPr>
            <a:r>
              <a:rPr lang="en-GB" sz="1200" dirty="0"/>
              <a:t>[Source] https://giophysics.com/chapter-19/charging-friction-contact-induction/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Charge transfer: ΔQA = −ΔQB</a:t>
            </a:r>
          </a:p>
          <a:p>
            <a:pPr marL="0" indent="0">
              <a:buNone/>
            </a:pPr>
            <a:r>
              <a:rPr lang="en-GB" sz="1200" dirty="0"/>
              <a:t>[In plain English] Rub two objects together and whatever charge one gains, the other loses exactly.</a:t>
            </a:r>
          </a:p>
          <a:p>
            <a:pPr marL="0" indent="0">
              <a:buNone/>
            </a:pPr>
            <a:r>
              <a:rPr lang="en-GB" sz="1200" dirty="0"/>
              <a:t>[Note] When A and B exchange electrons in an isolated pair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Identical conductors: Qfinal = (Q1 + Q2)/2</a:t>
            </a:r>
          </a:p>
          <a:p>
            <a:pPr marL="0" indent="0">
              <a:buNone/>
            </a:pPr>
            <a:r>
              <a:rPr lang="en-GB" sz="1200" dirty="0"/>
              <a:t>[In plain English] Touch two identical metal spheres together and they share their total charge equally.</a:t>
            </a:r>
          </a:p>
          <a:p>
            <a:pPr marL="0" indent="0">
              <a:buNone/>
            </a:pPr>
            <a:r>
              <a:rPr lang="en-GB" sz="1200" dirty="0"/>
              <a:t>[Note] Equal sharing applies only to identical isolated conductors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Electrostatic equilibrium: V1 = V2</a:t>
            </a:r>
          </a:p>
          <a:p>
            <a:pPr marL="0" indent="0">
              <a:buNone/>
            </a:pPr>
            <a:r>
              <a:rPr lang="en-GB" sz="1200" dirty="0"/>
              <a:t>[In plain English] Connected conductors settle at the same electrical 'level' (potential) — like water finding one level in joined tanks.</a:t>
            </a:r>
          </a:p>
          <a:p>
            <a:pPr marL="0" indent="0">
              <a:buNone/>
            </a:pPr>
            <a:r>
              <a:rPr lang="en-GB" sz="1200" dirty="0"/>
              <a:t>[Note] Connected conductors settle to equal potential, not always equal charge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metal sphere on an insulating stand is drawn three times: with a negative rod held near it and its charge pushed apart, then with an earthing wire touched to its far side, then standing alone with rod and wire both gone and its charge marked only with a question mark.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Simply bringing a charged rod near a neutral object causes polarisation, not permanent charging. Induction charging requires the grounding sequence and the ground must be removed first.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polythene rod rubbed with a cloth gains electrons. State the charge on the rod and on the cloth.</a:t>
            </a:r>
          </a:p>
          <a:p>
            <a:pPr marL="0" indent="0">
              <a:buNone/>
            </a:pPr>
            <a:r>
              <a:rPr lang="en-GB" sz="1200" dirty="0"/>
              <a:t>[Answer] Rod −, cloth + (equal magnitudes)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rod, gaining electrons, becomes negative.</a:t>
            </a:r>
          </a:p>
          <a:p>
            <a:pPr marL="0" indent="0">
              <a:buNone/>
            </a:pPr>
            <a:r>
              <a:rPr lang="en-GB" sz="1200" dirty="0"/>
              <a:t>[Step 2] The cloth, losing them, becomes equally positive.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Rod −, cloth + (equal magnitudes)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 nC conducting sphere touches an identical neutral sphere. They are isolated from Earth. Find the final charge on each.</a:t>
            </a:r>
          </a:p>
          <a:p>
            <a:pPr marL="0" indent="0">
              <a:buNone/>
            </a:pPr>
            <a:r>
              <a:rPr lang="en-GB" sz="1200" dirty="0"/>
              <a:t>[Answer] Each sphere finishes with −6.0 nC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Total charge is conserved: Qtotal = −12 nC + 0 = −12 nC.</a:t>
            </a:r>
          </a:p>
          <a:p>
            <a:pPr marL="0" indent="0">
              <a:buNone/>
            </a:pPr>
            <a:r>
              <a:rPr lang="en-GB" sz="1200" dirty="0"/>
              <a:t>[Step 2] The spheres are identical, so equal potential corresponds to equal charge after contact.</a:t>
            </a:r>
          </a:p>
          <a:p>
            <a:pPr marL="0" indent="0">
              <a:buNone/>
            </a:pPr>
            <a:r>
              <a:rPr lang="en-GB" sz="1200" dirty="0"/>
              <a:t>[Step 3] Divide the conserved total equally between the two spheres.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Charge conservation; Conductors &amp; polarisation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Each sphere finishes with −6.0 nC</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rod is still nearby and your finger is still on the sphere. To leave the sphere charged, which do you lift first?</a:t>
            </a:r>
          </a:p>
          <a:p>
            <a:pPr marL="0" indent="0">
              <a:buNone/>
            </a:pPr>
            <a:r>
              <a:rPr lang="en-GB" sz="1200" dirty="0"/>
              <a:t>[Options] A The rod, then the finger   B The finger, then the rod   C It makes no difference</a:t>
            </a:r>
          </a:p>
          <a:p>
            <a:pPr marL="0" indent="0">
              <a:buNone/>
            </a:pPr>
            <a:r>
              <a:rPr lang="en-GB" sz="1200" dirty="0"/>
              <a:t>[Figure] The same metal sphere on an insulating stand is drawn three times: with a negative rod held near it and its charge pushed apart, then with an earthing wire touched to its far side, then standing alone with rod and wire both gone and its charge marked only with a question mark.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finger, then the rod. Lift the rod first and you have removed the thing holding the electrons out at the far side — and with your finger still on the sphere there is a road home, which they take. Electrons flow back up from earth and the sphere finishes exactly neutral. Break the earth connection first and the shortfall is trapped: there is nowhere for it to go when the rod finally leaves. The order is the entire trick.</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During induction with a negative rod, when must the ground connection be removed?</a:t>
            </a:r>
          </a:p>
          <a:p>
            <a:pPr marL="0" indent="0">
              <a:buNone/>
            </a:pPr>
            <a:r>
              <a:rPr lang="en-GB" sz="1200" dirty="0"/>
              <a:t>[Options] A Before the rod approaches   B While the rod is still nearby   C After the rod has been removed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During induction with a negative rod, when must the ground connection be removed?</a:t>
            </a:r>
          </a:p>
          <a:p>
            <a:pPr marL="0" indent="0">
              <a:buNone/>
            </a:pPr>
            <a:r>
              <a:rPr lang="en-GB" sz="1200" dirty="0"/>
              <a:t>[Option by option] A: Before the rod arrives, the sphere is uniform and neutral, so connecting earth and disconnecting it achieves precisely nothing. The charge has to be pushed to one end before the escape route is opened.  B: Correct. With the rod still holding the charge apart, breaking the earth connection traps the imbalance — and the rod can then be taken away.  C: This is the order almost everyone tries first, and it undoes the whole procedure. Removing the rod first takes away what was keeping the electrons at the far end; with earth still connected they flow straight back and the sphere ends up neutral.</a:t>
            </a:r>
          </a:p>
          <a:p>
            <a:pPr marL="0" indent="0">
              <a:buNone/>
            </a:pPr>
            <a:r>
              <a:rPr lang="en-GB" sz="1200" dirty="0"/>
              <a:t>[Answer] B — While the rod is still nearby</a:t>
            </a:r>
          </a:p>
          <a:p>
            <a:pPr marL="0" indent="0">
              <a:buNone/>
            </a:pPr>
            <a:r>
              <a:rPr lang="en-GB" sz="1200" dirty="0"/>
              <a:t>[Why] Removing the ground while the rod remains nearby traps the charge imbalance; the rod can then be removed.</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 nC sphere touches an identical neutral sphere; they are then separated, and the second sphere touches a third identical neutral sphere. Find the final three charges.</a:t>
            </a:r>
          </a:p>
          <a:p>
            <a:pPr marL="0" indent="0">
              <a:buNone/>
            </a:pPr>
            <a:r>
              <a:rPr lang="en-GB" sz="1200" dirty="0"/>
              <a:t>[Answer] −6 nC, −3 nC, −3 nC</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First contact: −12 shares equally → −6 nC and −6 nC.</a:t>
            </a:r>
          </a:p>
          <a:p>
            <a:pPr marL="0" indent="0">
              <a:buNone/>
            </a:pPr>
            <a:r>
              <a:rPr lang="en-GB" sz="1200" dirty="0"/>
              <a:t>[Step 2] Second contact: −6 shares with neutral → −3 nC and −3 nC.</a:t>
            </a:r>
          </a:p>
          <a:p>
            <a:pPr marL="0" indent="0">
              <a:buNone/>
            </a:pPr>
            <a:r>
              <a:rPr lang="en-GB" sz="1200" dirty="0"/>
              <a:t>[Step 3] Finals: sphere 1 = −6 nC, sphere 2 = −3 nC, sphere 3 = −3 nC.</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 nC, −3 nC, −3 nC</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Design a procedure to give one sphere a charge of exactly +Q/4 starting from a single sphere carrying +Q and unlimited identical neutral spheres.</a:t>
            </a:r>
          </a:p>
          <a:p>
            <a:pPr marL="0" indent="0">
              <a:buNone/>
            </a:pPr>
            <a:r>
              <a:rPr lang="en-GB" sz="1200" dirty="0"/>
              <a:t>[Answer] Two successive equal-sharing contacts: Q → Q/2 → Q/4</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Touch the +Q sphere to a neutral one: each holds +Q/2.</a:t>
            </a:r>
          </a:p>
          <a:p>
            <a:pPr marL="0" indent="0">
              <a:buNone/>
            </a:pPr>
            <a:r>
              <a:rPr lang="en-GB" sz="1200" dirty="0"/>
              <a:t>[Step 2] Touch one +Q/2 sphere to a fresh neutral sphere: each holds +Q/4.</a:t>
            </a:r>
          </a:p>
          <a:p>
            <a:pPr marL="0" indent="0">
              <a:buNone/>
            </a:pPr>
            <a:r>
              <a:rPr lang="en-GB" sz="1200" dirty="0"/>
              <a:t>[Step 3] Equal sharing between identical conductors halves the charge each contact — two halvings give Q/4.</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metal sphere is charged without the rod ever touching it — and it comes out with the OPPOSITE sign to the rod. How? Touch a sphere with a negative rod and it comes away negative, which is what everybody expects. This sphere was never touched, and it came away positive.</a:t>
            </a:r>
          </a:p>
          <a:p>
            <a:pPr marL="0" indent="0">
              <a:buNone/>
            </a:pPr>
            <a:r>
              <a:rPr lang="en-GB" sz="1200" dirty="0"/>
              <a:t>[Answer] Induction. Held nearby, the negative rod drives the sphere's free electrons to the far side. Touch that far side to earth and they leave the sphere altogether. Break the earth connection while the rod is still there, then take the rod away, and the sphere is left short of electrons — positive. The sign comes out opposite because what left was what the rod was pushing away.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Two successive equal-sharing contacts: Q → Q/2 → Q/4</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https://giophysics.com/chapter-19/presentation/?lesson=methods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Charging is creating a net electron imbalance: friction transfers electrons, contact shares them, and induction uses a nearby charge plus grounding without contact from the inducer.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negative rod held near a grounded metal sphere repels electrons to Earth; disconnecting the ground first leaves the sphere positively charged.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Every charging explanation should identify the system, the electron path, and the order of events. In permanent charging by induction, a nearby charge first polarises a conductor, grounding supplies or removes electrons, the ground is disconnected, and only then is the inducer removed.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Repeated contact and separation can transfer electrons. Which material becomes negative depends on the material pair, surface condition, and humidity.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Touching conductors creates a path for electrons. Charge redistributes until their potentials match; equal final charges require identical geometry and surroundings.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inducing rod never touches the conductor. The Earth does exchange electrons with it through the temporary ground connection, so permanent induction is real charge transfer.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19/presentation/?lesson=method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harge-conservation-quantisation/" TargetMode="External"/><Relationship Id="rId4" Type="http://schemas.openxmlformats.org/officeDocument/2006/relationships/hyperlink" Target="https://giophysics.com/chapter-19/conductors-insulators-polaris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9/presentation/?lesson=method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9/coulombs-law/" TargetMode="External"/><Relationship Id="rId4" Type="http://schemas.openxmlformats.org/officeDocument/2006/relationships/hyperlink" Target="https://giophysics.com/chapter-19/charging-friction-contact-induction/" TargetMode="External"/><Relationship Id="rId5" Type="http://schemas.openxmlformats.org/officeDocument/2006/relationships/hyperlink" Target="https://giophysics.com/chapter-19/presentation/?lesson=methods" TargetMode="External"/><Relationship Id="rId6" Type="http://schemas.openxmlformats.org/officeDocument/2006/relationships/hyperlink" Target="https://giophysics.com/chapter-19/" TargetMode="External"/><Relationship Id="rId7" Type="http://schemas.openxmlformats.org/officeDocument/2006/relationships/hyperlink" Target="https://giophysics.com/downloads/19-3-charging-friction-contact-induc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10 · Electric Charges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Follow the electrons and preserve the sequence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Charging: Friction, Contact &amp; Induction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Friction transfers electrons between materials, contact shares mobile charge, and induction charges a conductor without the charged inducer touching it.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7 in Electric Charges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https://giophysics.com/chapter-19/charging-friction-contact-induction/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Charge transfer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ΔQA = −ΔQB</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When A and B exchange electrons in an isolated pair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Rub two objects together and whatever charge one gains, the other loses exactly.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Identical conductors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Qfinal = (Q1 + Q2)/2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 sharing applies only to identical isolated conductors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Touch two identical metal spheres together and they share their total charge equally.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Electrostatic equilibrium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V1 = V2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Connected conductors settle to equal potential, not always equal charge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Connected conductors settle at the same electrical 'level' (potential) — like water finding one level in joined tanks.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Induction, in order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The same metal sphere on an insulating stand is drawn three times: with a negative rod held near it and its charge pushed apart, then with an earthing wire touched to its far side, then standing alone with rod and wire both gone and its charge marked only with a question mark." descr="The same metal sphere on an insulating stand is drawn three times: with a negative rod held near it and its charge pushed apart, then with an earthing wire touched to its far side, then standing alone with rod and wire both gone and its charge marked only with a question mark."/>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metal sphere on an insulating stand is drawn three times: with a negative rod held near it and its charge pushed apart, then with an earthing wire touched to its far side, then standing alone with rod and wire both gone and its charge marked only with a question mark.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Simply bringing a charged rod near a neutral object causes polarisation, not permanent charging. Induction charging requires the grounding sequence and the ground must be removed first.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polythene rod rubbed with a cloth gains electrons. State the charge on the rod and on the cloth.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polythene rod rubbed with a cloth gains electrons. State the charge on the rod and on the cloth.</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rod, gaining electrons, becomes negative.</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cloth, losing them, becomes equally positive.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Rod −, cloth + (equal magnitudes)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 nC conducting sphere touches an identical neutral sphere. They are isolated from Earth. Find the final charge on each.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 nC conducting sphere touches an identical neutral sphere. They are isolated from Earth. Find the final charge on each.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charge is conserved: Qtotal = −12 nC + 0 = −12 nC.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spheres are identical, so equal potential corresponds to equal charge after contact.</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Divide the conserved total equally between the two spheres.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Charge conservation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https://giophysics.com/chapter-19/charge-conservation-quantisation/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Conductors &amp; polarisation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https://giophysics.com/chapter-19/conductors-insulators-polarisation/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Each sphere finishes with −6.0 nC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rod is still nearby and your finger is still on the sphere. To leave the sphere charged, which do you lift first?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rod, then the finger</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finger, then the rod</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makes no difference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same metal sphere on an insulating stand is drawn three times: with a negative rod held near it and its charge pushed apart, then with an earthing wire touched to its far side, then standing alone with rod and wire both gone and its charge marked only with a question mark." descr="The same metal sphere on an insulating stand is drawn three times: with a negative rod held near it and its charge pushed apart, then with an earthing wire touched to its far side, then standing alone with rod and wire both gone and its charge marked only with a question mark."/>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metal sphere on an insulating stand is drawn three times: with a negative rod held near it and its charge pushed apart, then with an earthing wire touched to its far side, then standing alone with rod and wire both gone and its charge marked only with a question mark.</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finger, then the rod</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Lift the rod first and you have removed the thing holding the electrons out at the far side — and with your finger still on the sphere there is a road home, which they take. Electrons flow back up from earth and the sphere finishes exactly neutral. Break the earth connection first and the shortfall is trapped: there is nowhere for it to go when the rod finally leaves. The order is the entire trick.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During induction with a negative rod, when must the ground connection be removed?</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Before the rod approaches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While the rod is still nearby</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After the rod has been removed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While the rod is still nearby</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Removing the ground while the rod remains nearby traps the charge imbalance; the rod can then be removed.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Before the rod arrives, the sphere is uniform and neutral, so connecting earth and disconnecting it achieves precisely nothing. The charge has to be pushed to one end before the escape route is opened.</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With the rod still holding the charge apart, breaking the earth connection traps the imbalance — and the rod can then be taken away.</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order almost everyone tries first, and it undoes the whole procedure. Removing the rod first takes away what was keeping the electrons at the far end; with earth still connected they flow straight back and the sphere ends up neutral.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CHARGING: FRICTION, CONTACT &amp; INDUCTION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Charging: Friction, Contact &amp; Induction.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 nC sphere touches an identical neutral sphere; they are then separated, and the second sphere touches a third identical neutral sphere. Find the final three charges.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 nC sphere touches an identical neutral sphere; they are then separated, and the second sphere touches a third identical neutral sphere. Find the final three charges.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contact: −12 shares equally → −6 nC and −6 nC.</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Second contact: −6 shares with neutral → −3 nC and −3 nC.</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Finals: sphere 1 = −6 nC, sphere 2 = −3 nC, sphere 3 = −3 nC.</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 nC, −3 nC, −3 nC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Design a procedure to give one sphere a charge of exactly +Q/4 starting from a single sphere carrying +Q and unlimited identical neutral spheres.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Design a procedure to give one sphere a charge of exactly +Q/4 starting from a single sphere carrying +Q and unlimited identical neutral spheres.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Touch the +Q sphere to a neutral one: each holds +Q/2.</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Touch one +Q/2 sphere to a fresh neutral sphere: each holds +Q/4.</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Equal sharing between identical conductors halves the charge each contact — two halvings give Q/4.</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metal sphere is charged without the rod ever touching it — and it comes out with the OPPOSITE sign to the rod. How?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Touch a sphere with a negative rod and it comes away negative, which is what everybody expects. This sphere was never touched, and it came away positive.</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Induction. Held nearby, the negative rod drives the sphere's free electrons to the far side. Touch that far side to earth and they leave the sphere altogether. Break the earth connection while the rod is still there, then take the rod away, and the sphere is left short of electrons — positive. The sign comes out opposite because what left was what the rod was pushing away.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Two successive equal-sharing contacts: Q → Q/2 → Q/4</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CHARGING: FRICTION, CONTACT &amp; INDUCTION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Charging: Friction, Contact &amp; Induction.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CHARGES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10.4 Coulomb’s Law</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https://giophysics.com/chapter-19/charging-friction-contact-induction/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https://giophysics.com/chapter-19/presentation/?lesson=methods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Charges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https://giophysics.com/downloads/19-3-charging-friction-contact-induction.pdf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Charging is creating a net electron imbalance: friction transfers electrons, contact shares them, and induction uses a nearby charge plus grounding without contact from the inducer.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negative rod held near a grounded metal sphere repels electrons to Earth; disconnecting the ground first leaves the sphere positively charged.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Follow the electrons and preserve the sequence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Every charging explanation should identify the system, the electron path, and the order of events. In permanent charging by induction, a nearby charge first polarises a conductor, grounding supplies or removes electrons, the ground is disconnected, and only then is the inducer removed.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Friction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Repeated contact and separation can transfer electrons. Which material becomes negative depends on the material pair, surface condition, and humidity.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Contact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Touching conductors creates a path for electrons. Charge redistributes until their potentials match; equal final charges require identical geometry and surroundings.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Induction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inducing rod never touches the conductor. The Earth does exchange electrons with it through the temporary ground connection, so permanent induction is real charge transfer.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CHARGING: FRICTION, CONTACT &amp; INDUCTION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Charging: Friction, Contact &amp; Induction.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Charges — Charging: Friction, Contact &amp; Induction</dc:title>
  <dc:subject>Electric Charges</dc:subject>
  <dc:creator>GioPhysics</dc:creator>
  <cp:keywords>lesson, Electric Charges, chapter-19,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