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Electric Charges — Superposition &amp; Charge Equilibrium. Lesson 5 of 7.</a:t>
            </a:r>
          </a:p>
          <a:p>
            <a:pPr marL="0" indent="0">
              <a:buNone/>
            </a:pPr>
            <a:r>
              <a:rPr lang="en-GB" sz="1200" dirty="0"/>
              <a:t>[Intro] Each source charge acts independently. The net electric force is the vector sum of all pairwise forces on the chosen target charge.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https://giophysics.com/chapter-19/superposition-charge-equilibrium/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Superposition: F⃗net = ΣF⃗i</a:t>
            </a:r>
          </a:p>
          <a:p>
            <a:pPr marL="0" indent="0">
              <a:buNone/>
            </a:pPr>
            <a:r>
              <a:rPr lang="en-GB" sz="1200" dirty="0"/>
              <a:t>[In plain English] With several charges, work out each force separately and add them as vectors — each pair ignores the others.</a:t>
            </a:r>
          </a:p>
          <a:p>
            <a:pPr marL="0" indent="0">
              <a:buNone/>
            </a:pPr>
            <a:r>
              <a:rPr lang="en-GB" sz="1200" dirty="0"/>
              <a:t>[Note] Add x- and y-components separately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Components: Fx = F cos θ, Fy = F sin θ</a:t>
            </a:r>
          </a:p>
          <a:p>
            <a:pPr marL="0" indent="0">
              <a:buNone/>
            </a:pPr>
            <a:r>
              <a:rPr lang="en-GB" sz="1200" dirty="0"/>
              <a:t>[In plain English] Split each force into horizontal and vertical parts before adding — magnitudes alone mislead when directions differ.</a:t>
            </a:r>
          </a:p>
          <a:p>
            <a:pPr marL="0" indent="0">
              <a:buNone/>
            </a:pPr>
            <a:r>
              <a:rPr lang="en-GB" sz="1200" dirty="0"/>
              <a:t>[Note] Use a declared axis and signed components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Equilibrium: ΣF⃗ = 0</a:t>
            </a:r>
          </a:p>
          <a:p>
            <a:pPr marL="0" indent="0">
              <a:buNone/>
            </a:pPr>
            <a:r>
              <a:rPr lang="en-GB" sz="1200" dirty="0"/>
              <a:t>[In plain English] A charge sits in balance where all the electric pushes and pulls cancel exactly.</a:t>
            </a:r>
          </a:p>
          <a:p>
            <a:pPr marL="0" indent="0">
              <a:buNone/>
            </a:pPr>
            <a:r>
              <a:rPr lang="en-GB" sz="1200" dirty="0"/>
              <a:t>[Note] For a nonzero test charge this is also where the net electric field is zero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Two +3.0 μC charges sit at the base corners of an equilateral triangle of side 0.20 m, and from the +1.0 μC charge at the top corner two 0.67 N force arrows are drawn, each pointing directly away from one of the base charges.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Adding Coulomb-force magnitudes always overestimates the result when forces oppose. Superposition is vector addition, not arithmetic addition of positive numbers.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Charges +4 μC and −4 μC each exert 0.30 N on a test charge, both pulling in the same direction. Find the net force.</a:t>
            </a:r>
          </a:p>
          <a:p>
            <a:pPr marL="0" indent="0">
              <a:buNone/>
            </a:pPr>
            <a:r>
              <a:rPr lang="en-GB" sz="1200" dirty="0"/>
              <a:t>[Answer] 0.60 N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Forces along one line simply add.</a:t>
            </a:r>
          </a:p>
          <a:p>
            <a:pPr marL="0" indent="0">
              <a:buNone/>
            </a:pPr>
            <a:r>
              <a:rPr lang="en-GB" sz="1200" dirty="0"/>
              <a:t>[Step 2] F = 0.30 + 0.30 = 0.60 N.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0.60 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Charges q₁ = −8 μC and q₃ = −4 μC lie 0.50 m apart. A +3 μC charge q₂ is between them, 0.20 m from q₃. Find the net force on q₃.</a:t>
            </a:r>
          </a:p>
          <a:p>
            <a:pPr marL="0" indent="0">
              <a:buNone/>
            </a:pPr>
            <a:r>
              <a:rPr lang="en-GB" sz="1200" dirty="0"/>
              <a:t>[Answer] Fnet ≈ 1.55 N to the left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q₂ attracts q₃: F₂₃ = k|q₂q₃|/(0.20)² = 2.697 N left.</a:t>
            </a:r>
          </a:p>
          <a:p>
            <a:pPr marL="0" indent="0">
              <a:buNone/>
            </a:pPr>
            <a:r>
              <a:rPr lang="en-GB" sz="1200" dirty="0"/>
              <a:t>[Step 2] q₁ repels q₃: F₁₃ = k|q₁q₃|/(0.50)² = 1.151 N right.</a:t>
            </a:r>
          </a:p>
          <a:p>
            <a:pPr marL="0" indent="0">
              <a:buNone/>
            </a:pPr>
            <a:r>
              <a:rPr lang="en-GB" sz="1200" dirty="0"/>
              <a:t>[Step 3] Taking right as positive, Fnet = +1.151 − 2.697 = −1.546 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Vector components; Coulomb’s law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Fnet ≈ 1.55 N to the left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Each base charge pushes the top charge with 0.67 N. What is the net force on the top charge?</a:t>
            </a:r>
          </a:p>
          <a:p>
            <a:pPr marL="0" indent="0">
              <a:buNone/>
            </a:pPr>
            <a:r>
              <a:rPr lang="en-GB" sz="1200" dirty="0"/>
              <a:t>[Options] A 1.35 N — the two simply add   B 1.17 N   C 0.67 N — at an angle like that, one cancels the other</a:t>
            </a:r>
          </a:p>
          <a:p>
            <a:pPr marL="0" indent="0">
              <a:buNone/>
            </a:pPr>
            <a:r>
              <a:rPr lang="en-GB" sz="1200" dirty="0"/>
              <a:t>[Figure] Two +3.0 μC charges sit at the base corners of an equilateral triangle of side 0.20 m, and from the +1.0 μC charge at the top corner two 0.67 N force arrows are drawn, each pointing directly away from one of the base charges.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1.17 N. The two arrows are 60° apart, so they neither add fully nor cancel. Resolve along the line of symmetry: each contributes 0.67 cos 30°, giving 2 × 0.67 × 0.866 ≈ 1.17 N straight out along the bisector, while the sideways parts cancel each other exactly. 1.35 N is 0.67 + 0.67, which is the right answer only when two forces point the same way.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Two forces of 4 N east and 7 N west act on one charge. What is the net force?</a:t>
            </a:r>
          </a:p>
          <a:p>
            <a:pPr marL="0" indent="0">
              <a:buNone/>
            </a:pPr>
            <a:r>
              <a:rPr lang="en-GB" sz="1200" dirty="0"/>
              <a:t>[Options] A 11 N west   B 3 N west   C 3 N east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Two forces of 4 N east and 7 N west act on one charge. What is the net force?</a:t>
            </a:r>
          </a:p>
          <a:p>
            <a:pPr marL="0" indent="0">
              <a:buNone/>
            </a:pPr>
            <a:r>
              <a:rPr lang="en-GB" sz="1200" dirty="0"/>
              <a:t>[Option by option] A: 11 N is 4 + 7, the two magnitudes added as though they pointed the same way. That is the right arithmetic for two forces in one direction and the wrong arithmetic for these two.  B: Correct. Taking east as positive, 4 − 7 = −3 N, which is 3 N west.  C: The size is right and the direction is inverted. West is the larger of the two, so west is what survives — and the minus sign in −3 N is not untidiness to be cleaned up, it is the answer's direction.</a:t>
            </a:r>
          </a:p>
          <a:p>
            <a:pPr marL="0" indent="0">
              <a:buNone/>
            </a:pPr>
            <a:r>
              <a:rPr lang="en-GB" sz="1200" dirty="0"/>
              <a:t>[Answer] B — 3 N west</a:t>
            </a:r>
          </a:p>
          <a:p>
            <a:pPr marL="0" indent="0">
              <a:buNone/>
            </a:pPr>
            <a:r>
              <a:rPr lang="en-GB" sz="1200" dirty="0"/>
              <a:t>[Why] With east positive, Fnet = +4 − 7 = −3 N, which is 3 N west.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Charges +3.0 μC sit at two corners of an equilateral triangle of side 0.20 m. Find the force magnitude on a +1.0 μC charge at the third corner.</a:t>
            </a:r>
          </a:p>
          <a:p>
            <a:pPr marL="0" indent="0">
              <a:buNone/>
            </a:pPr>
            <a:r>
              <a:rPr lang="en-GB" sz="1200" dirty="0"/>
              <a:t>[Answer] ≈ 1.2 N outward along the symmetry line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Each pair force: F = 8.99 × 10⁹ × 3.0 × 10⁻⁶ × 1.0 × 10⁻⁶ ÷ 0.04 ≈ 0.674 N.</a:t>
            </a:r>
          </a:p>
          <a:p>
            <a:pPr marL="0" indent="0">
              <a:buNone/>
            </a:pPr>
            <a:r>
              <a:rPr lang="en-GB" sz="1200" dirty="0"/>
              <a:t>[Step 2] The two forces meet at 60°: F(net) = 2F cos30° = 2 × 0.674 × 0.866.</a:t>
            </a:r>
          </a:p>
          <a:p>
            <a:pPr marL="0" indent="0">
              <a:buNone/>
            </a:pPr>
            <a:r>
              <a:rPr lang="en-GB" sz="1200" dirty="0"/>
              <a:t>[Step 3] F(net) ≈ 1.17 N, directed away along the bisector.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≈ 1.2 N outward along the symmetry line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Charges +4q and +q are fixed a distance d apart. Where can a third charge sit in equilibrium, and does the answer depend on its sign?</a:t>
            </a:r>
          </a:p>
          <a:p>
            <a:pPr marL="0" indent="0">
              <a:buNone/>
            </a:pPr>
            <a:r>
              <a:rPr lang="en-GB" sz="1200" dirty="0"/>
              <a:t>[Answer] At 2d/3 from the +4q charge — for either sign of the third charge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Between them, on the line: distances x from +4q and d − x from +q must balance: 4q/x² = q/(d−x)².</a:t>
            </a:r>
          </a:p>
          <a:p>
            <a:pPr marL="0" indent="0">
              <a:buNone/>
            </a:pPr>
            <a:r>
              <a:rPr lang="en-GB" sz="1200" dirty="0"/>
              <a:t>[Step 2] 2(d − x) = x → x = 2d/3 from the +4q charge.</a:t>
            </a:r>
          </a:p>
          <a:p>
            <a:pPr marL="0" indent="0">
              <a:buNone/>
            </a:pPr>
            <a:r>
              <a:rPr lang="en-GB" sz="1200" dirty="0"/>
              <a:t>[Step 3] Both forces scale identically with the third charge's sign and size, so ANY charge balances there (though stability differs).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You work out the force charge A exerts on charge B. Then you bring an enormous third charge right up beside them. What happens to the force A exerts on B? The new charge is a thousand times bigger than either of the others and sits closer to B than A does.</a:t>
            </a:r>
          </a:p>
          <a:p>
            <a:pPr marL="0" indent="0">
              <a:buNone/>
            </a:pPr>
            <a:r>
              <a:rPr lang="en-GB" sz="1200" dirty="0"/>
              <a:t>[Answer] Nothing at all. Every pair of charges acts exactly as if the others were not there — that is what superposition means, and it is not obvious. The huge charge contributes its own force on B, which you add on as a vector; but it cannot amplify, block or shield what A is doing. The net force changes. The force from A does not.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At 2d/3 from the +4q charge — for either sign of the third charge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https://giophysics.com/chapter-19/presentation/?lesson=superposition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Superposition means the net electric force is the vector sum of the separate forces; equilibrium occurs when that sum is zero.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Forces of 4 N east and 7 N west combine to give a net force of 3 N west, not 11 N.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Isolate one target charge, calculate one force at a time, assign each force a direction, then add components. Electric equilibrium means the vector sum is zero; the individual interactions do not have to vanish.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Draw only forces acting on that one charge. A force acting on a different charge does not belong in the same vector sum.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For every pair, decide attraction or repulsion and sketch the arrow before writing its signed component.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At one-dimensional equilibrium, opposing magnitudes match. Common factors often cancel, leaving a square-root distance ratio.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9/presentation/?lesson=superposition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1/scalar-vector/" TargetMode="External"/><Relationship Id="rId4" Type="http://schemas.openxmlformats.org/officeDocument/2006/relationships/hyperlink" Target="https://giophysics.com/chapter-19/coulombs-law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9/presentation/?lesson=superposition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ophysics.com/chapter-19/electrostatics-applications-safety/" TargetMode="External"/><Relationship Id="rId4" Type="http://schemas.openxmlformats.org/officeDocument/2006/relationships/hyperlink" Target="https://giophysics.com/chapter-19/superposition-charge-equilibrium/" TargetMode="External"/><Relationship Id="rId5" Type="http://schemas.openxmlformats.org/officeDocument/2006/relationships/hyperlink" Target="https://giophysics.com/chapter-19/presentation/?lesson=superposition" TargetMode="External"/><Relationship Id="rId6" Type="http://schemas.openxmlformats.org/officeDocument/2006/relationships/hyperlink" Target="https://giophysics.com/chapter-19/" TargetMode="External"/><Relationship Id="rId7" Type="http://schemas.openxmlformats.org/officeDocument/2006/relationships/hyperlink" Target="https://giophysics.com/downloads/19-5-superposition-charge-equilibrium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10 · Electric Charges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Add force vectors, not unsigned answers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Superposition &amp; Charge Equilibrium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Each source charge acts independently. The net electric force is the vector sum of all pairwise forces on the chosen target charge.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5 of 7 in Electric Charges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https://giophysics.com/chapter-19/superposition-charge-equilibrium/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Superposition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F⃗net = ΣF⃗i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Add x- and y-components separately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With several charges, work out each force separately and add them as vectors — each pair ignores the others.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Components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Fx = F cos θ, Fy = F sin θ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Use a declared axis and signed components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Split each force into horizontal and vertical parts before adding — magnitudes alone mislead when directions differ.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Equilibrium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ΣF⃗ = 0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For a nonzero test charge this is also where the net electric field is zero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charge sits in balance where all the electric pushes and pulls cancel exactly.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Two pushes at 60°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41393" y="1854200"/>
            <a:ext cx="5909214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wo +3.0 μC charges sit at the base corners of an equilateral triangle of side 0.20 m, and from the +1.0 μC charge at the top corner two 0.67 N force arrows are drawn, each pointing directly away from one of the base charges." descr="Two +3.0 μC charges sit at the base corners of an equilateral triangle of side 0.20 m, and from the +1.0 μC charge at the top corner two 0.67 N force arrows are drawn, each pointing directly away from one of the base charge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693" y="1968500"/>
            <a:ext cx="5680614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+3.0 μC charges sit at the base corners of an equilateral triangle of side 0.20 m, and from the +1.0 μC charge at the top corner two 0.67 N force arrows are drawn, each pointing directly away from one of the base charges.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Adding Coulomb-force magnitudes always overestimates the result when forces oppose. Superposition is vector addition, not arithmetic addition of positive numbers.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Charges +4 μC and −4 μC each exert 0.30 N on a test charge, both pulling in the same direction. Find the net force.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Charges +4 μC and −4 μC each exert 0.30 N on a test charge, both pulling in the same direction. Find the net force.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Forces along one line simply add.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 = 0.30 + 0.30 = 0.60 N.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0.60 N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Charges q₁ = −8 μC and q₃ = −4 μC lie 0.50 m apart. A +3 μC charge q₂ is between them, 0.20 m from q₃. Find the net force on q₃.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Charges q₁ = −8 μC and q₃ = −4 μC lie 0.50 m apart. A +3 μC charge q₂ is between them, 0.20 m from q₃. Find the net force on q₃.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q₂ attracts q₃: F₂₃ = k|q₂q₃|/(0.20)² = 2.697 N left.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q₁ repels q₃: F₁₃ = k|q₁q₃|/(0.50)² = 1.151 N right.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Taking right as positive, Fnet = +1.151 − 2.697 = −1.546 N.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Vector components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https://giophysics.com/chapter-1/scalar-vector/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Coulomb’s law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https://giophysics.com/chapter-19/coulombs-law/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Fnet ≈ 1.55 N to the left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Each base charge pushes the top charge with 0.67 N. What is the net force on the top charge?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1.35 N — the two simply add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324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1.17 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308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0.67 N — at an angle like that, one cancels the other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836872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wo +3.0 μC charges sit at the base corners of an equilateral triangle of side 0.20 m, and from the +1.0 μC charge at the top corner two 0.67 N force arrows are drawn, each pointing directly away from one of the base charges." descr="Two +3.0 μC charges sit at the base corners of an equilateral triangle of side 0.20 m, and from the +1.0 μC charge at the top corner two 0.67 N force arrows are drawn, each pointing directly away from one of the base charge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608272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754572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+3.0 μC charges sit at the base corners of an equilateral triangle of side 0.20 m, and from the +1.0 μC charge at the top corner two 0.67 N force arrows are drawn, each pointing directly away from one of the base charges.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795972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6214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1.17 N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0885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1649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two arrows are 60° apart, so they neither add fully nor cancel. Resolve along the line of symmetry: each contributes 0.67 cos 30°, giving 2 × 0.67 × 0.866 ≈ 1.17 N straight out along the bisector, while the sideways parts cancel each other exactly. 1.35 N is 0.67 + 0.67, which is the right answer only when two forces point the same way.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Two forces of 4 N east and 7 N west act on one charge. What is the net force?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11 N west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3 N west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3 N east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3 N west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With east positive, Fnet = +4 − 7 = −3 N, which is 3 N west.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11 N is 4 + 7, the two magnitudes added as though they pointed the same way. That is the right arithmetic for two forces in one direction and the wrong arithmetic for these two.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Taking east as positive, 4 − 7 = −3 N, which is 3 N west.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The size is right and the direction is inverted. West is the larger of the two, so west is what survives — and the minus sign in −3 N is not untidiness to be cleaned up, it is the answer's direction.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Charges +3.0 μC sit at two corners of an equilateral triangle of side 0.20 m. Find the force magnitude on a +1.0 μC charge at the third corner.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Charges +3.0 μC sit at two corners of an equilateral triangle of side 0.20 m. Find the force magnitude on a +1.0 μC charge at the third corner.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Each pair force: F = 8.99 × 10⁹ × 3.0 × 10⁻⁶ × 1.0 × 10⁻⁶ ÷ 0.04 ≈ 0.674 N.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two forces meet at 60°: F(net) = 2F cos30° = 2 × 0.674 × 0.866.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F(net) ≈ 1.17 N, directed away along the bisector.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≈ 1.2 N outward along the symmetry line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Charges +4q and +q are fixed a distance d apart. Where can a third charge sit in equilibrium, and does the answer depend on its sign?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Charges +4q and +q are fixed a distance d apart. Where can a third charge sit in equilibrium, and does the answer depend on its sign?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Between them, on the line: distances x from +4q and d − x from +q must balance: 4q/x² = q/(d−x)².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2(d − x) = x → x = 2d/3 from the +4q charge.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Both forces scale identically with the third charge's sign and size, so ANY charge balances there (though stability differs).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800" b="1" i="0" dirty="0">
                <a:solidFill>
                  <a:srgbClr val="102E29"/>
                </a:solidFill>
                <a:latin typeface="Arial"/>
                <a:cs typeface="Arial"/>
              </a:rPr>
              <a:t>You work out the force charge A exerts on charge B. Then you bring an enormous third charge right up beside them. What happens to the force A exerts on B?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new charge is a thousand times bigger than either of the others and sits closer to B than A does.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7567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8331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Nothing at all. Every pair of charges acts exactly as if the others were not there — that is what superposition means, and it is not obvious. The huge charge contributes its own force on B, which you add on as a vector; but it cannot amplify, block or shield what A is doing. The net force changes. The force from A does not.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At 2d/3 from the +4q charge — for either sign of the third charge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ELECTRIC CHARGES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10.6 Electrostatics Applications &amp; Safety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https://giophysics.com/chapter-19/electrostatics-applications-safety/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https://giophysics.com/chapter-19/superposition-charge-equilibrium/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https://giophysics.com/chapter-19/presentation/?lesson=superposition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Electric Charges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https://giophysics.com/chapter-19/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https://giophysics.com/downloads/19-5-superposition-charge-equilibrium.pdf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Superposition means the net electric force is the vector sum of the separate forces; equilibrium occurs when that sum is zero.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Forces of 4 N east and 7 N west combine to give a net force of 3 N west, not 11 N.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Add force vectors, not unsigned answers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Isolate one target charge, calculate one force at a time, assign each force a direction, then add components. Electric equilibrium means the vector sum is zero; the individual interactions do not have to vanish.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Choose the target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Draw only forces acting on that one charge. A force acting on a different charge does not belong in the same vector sum.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Determine direction first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For every pair, decide attraction or repulsion and sketch the arrow before writing its signed component.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Solve balance by ratios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At one-dimensional equilibrium, opposing magnitudes match. Common factors often cancel, leaving a square-root distance ratio.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CHARGES  ·  SUPERPOSITION &amp; CHARGE EQUILIBRIUM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Charges — Superposition &amp; Charge Equilibrium.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31</Slides>
  <Notes>31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 Charges — Superposition &amp; Charge Equilibrium</dc:title>
  <dc:subject>Electric Charges</dc:subject>
  <dc:creator>GioPhysics</dc:creator>
  <cp:keywords>lesson, Electric Charges, chapter-19,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