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Field Calculus. Lesson 7 of 8.</a:t>
            </a:r>
          </a:p>
          <a:p>
            <a:pPr marL="0" indent="0">
              <a:buNone/>
            </a:pPr>
            <a:r>
              <a:rPr lang="en-GB" sz="1200" dirty="0"/>
              <a:t>[Intro] A continuous charge distribution is just many point charges. Cut it into elements dq, write dE = k dq/r² for each, and integrate — symmetry decides which components survive.</a:t>
            </a:r>
          </a:p>
          <a:p>
            <a:pPr marL="0" indent="0">
              <a:buNone/>
            </a:pPr>
            <a:r>
              <a:rPr lang="en-GB" sz="1200" dirty="0"/>
              <a:t>[Source] https://giophysics.com/chapter-20/field-calculus/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Charge element: dE = k dq/r²</a:t>
            </a:r>
          </a:p>
          <a:p>
            <a:pPr marL="0" indent="0">
              <a:buNone/>
            </a:pPr>
            <a:r>
              <a:rPr lang="en-GB" sz="1200" dirty="0"/>
              <a:t>[In plain English] Cut the object into tiny pieces: each piece makes an ordinary point-charge field, and the total field is the integral of all of them.</a:t>
            </a:r>
          </a:p>
          <a:p>
            <a:pPr marL="0" indent="0">
              <a:buNone/>
            </a:pPr>
            <a:r>
              <a:rPr lang="en-GB" sz="1200" dirty="0"/>
              <a:t>[Note] Each slice dq acts as a point charge at its own distance 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Ring, on axis: E = kQz/(z² + R²)^(3/2)</a:t>
            </a:r>
          </a:p>
          <a:p>
            <a:pPr marL="0" indent="0">
              <a:buNone/>
            </a:pPr>
            <a:r>
              <a:rPr lang="en-GB" sz="1200" dirty="0"/>
              <a:t>[In plain English] Every ring element sits at the same distance √(z² + R²), and only the along-axis fraction z/√(z² + R²) of each contribution survives the symmetry.</a:t>
            </a:r>
          </a:p>
          <a:p>
            <a:pPr marL="0" indent="0">
              <a:buNone/>
            </a:pPr>
            <a:r>
              <a:rPr lang="en-GB" sz="1200" dirty="0"/>
              <a:t>[Note] Axial field of a uniform ring of radius R; peak at z = R/√2</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Finite line, bisector: E = kQ/(z√(z² + L²/4))</a:t>
            </a:r>
          </a:p>
          <a:p>
            <a:pPr marL="0" indent="0">
              <a:buNone/>
            </a:pPr>
            <a:r>
              <a:rPr lang="en-GB" sz="1200" dirty="0"/>
              <a:t>[In plain English] Slice the rod and integrate the perpendicular components — the parallel parts cancel in symmetric pairs about the midpoint.</a:t>
            </a:r>
          </a:p>
          <a:p>
            <a:pPr marL="0" indent="0">
              <a:buNone/>
            </a:pPr>
            <a:r>
              <a:rPr lang="en-GB" sz="1200" dirty="0"/>
              <a:t>[Note] Perpendicular distance z from the midpoint of a rod of length 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Far-field limit: z ≫ R: E → kQ/z²</a:t>
            </a:r>
          </a:p>
          <a:p>
            <a:pPr marL="0" indent="0">
              <a:buNone/>
            </a:pPr>
            <a:r>
              <a:rPr lang="en-GB" sz="1200" dirty="0"/>
              <a:t>[In plain English] Step far enough back and the object’s size stops mattering: the integral collapses to the familiar inverse square.</a:t>
            </a:r>
          </a:p>
          <a:p>
            <a:pPr marL="0" indent="0">
              <a:buNone/>
            </a:pPr>
            <a:r>
              <a:rPr lang="en-GB" sz="1200" dirty="0"/>
              <a:t>[Note] Ring or rod — far away every finite distribution looks like a point charge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uniformly charged ring is drawn edge-on with its axis running out to a point P at distance z; the top and the bottom element each send a dE arrow to P, and the perpendicular part of each is drawn dashed, the two pointing opposite ways.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ring’s axial field is not largest at the centre. At z = 0 symmetry cancels everything, and far away distance defeats it — the maximum sits between the two, at z = R/√2, where dE/dz = 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ring of radius 0.10 m carries +5.0 μC spread uniformly. Find the axial field at z = 0.10 m. (k = 8.99 × 10⁹ N·m²/C²)</a:t>
            </a:r>
          </a:p>
          <a:p>
            <a:pPr marL="0" indent="0">
              <a:buNone/>
            </a:pPr>
            <a:r>
              <a:rPr lang="en-GB" sz="1200" dirty="0"/>
              <a:t>[Answer] E ≈ 1.6 × 10⁶ N/C away from the ring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kQz/(z² + R²)^(3/2) with z² + R² = 0.010 + 0.010 = 0.020 m².</a:t>
            </a:r>
          </a:p>
          <a:p>
            <a:pPr marL="0" indent="0">
              <a:buNone/>
            </a:pPr>
            <a:r>
              <a:rPr lang="en-GB" sz="1200" dirty="0"/>
              <a:t>[Step 2] (0.020)^(3/2) = 0.020 × √0.020 = 2.83 × 10⁻³ m³.</a:t>
            </a:r>
          </a:p>
          <a:p>
            <a:pPr marL="0" indent="0">
              <a:buNone/>
            </a:pPr>
            <a:r>
              <a:rPr lang="en-GB" sz="1200" dirty="0"/>
              <a:t>[Step 3] E = 8.99 × 10⁹ × 5.0 × 10⁻⁶ × 0.10 ÷ 2.83 × 10⁻³ ≈ 1.6 × 10⁶ N/C, along the axis away from the ring.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1.6 × 10⁶ N/C away from the ring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thin rod of length 1.0 m carries +8.0 nC uniformly. Find the field 0.30 m from its midpoint, on the perpendicular bisector.</a:t>
            </a:r>
          </a:p>
          <a:p>
            <a:pPr marL="0" indent="0">
              <a:buNone/>
            </a:pPr>
            <a:r>
              <a:rPr lang="en-GB" sz="1200" dirty="0"/>
              <a:t>[Answer] E ≈ 4.1 × 10² N/C perpendicular to the rod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Point-charge fields; Field superposition; Calculus methods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On the bisector the parallel components of symmetric element pairs cancel: E = kQ/(z√(z² + L²/4)).</a:t>
            </a:r>
          </a:p>
          <a:p>
            <a:pPr marL="0" indent="0">
              <a:buNone/>
            </a:pPr>
            <a:r>
              <a:rPr lang="en-GB" sz="1200" dirty="0"/>
              <a:t>[Step 2] z² + L²/4 = 0.090 + 0.25 = 0.34 m², so √0.34 ≈ 0.583 m.</a:t>
            </a:r>
          </a:p>
          <a:p>
            <a:pPr marL="0" indent="0">
              <a:buNone/>
            </a:pPr>
            <a:r>
              <a:rPr lang="en-GB" sz="1200" dirty="0"/>
              <a:t>[Step 3] E = 8.99 × 10⁹ × 8.0 × 10⁻⁹ ÷ (0.30 × 0.583) = 71.9 ÷ 0.175 ≈ 4.1 × 10² N/C, straight away from the rod.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4.1 × 10² N/C perpendicular to the rod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Starting at the centre of the ring, you move out along its axis. What does the field do?</a:t>
            </a:r>
          </a:p>
          <a:p>
            <a:pPr marL="0" indent="0">
              <a:buNone/>
            </a:pPr>
            <a:r>
              <a:rPr lang="en-GB" sz="1200" dirty="0"/>
              <a:t>[Options] A Falls steadily from its largest value at the centre   B Rises to a maximum, then falls   C Stays at zero until you are clear of the ring, then rises</a:t>
            </a:r>
          </a:p>
          <a:p>
            <a:pPr marL="0" indent="0">
              <a:buNone/>
            </a:pPr>
            <a:r>
              <a:rPr lang="en-GB" sz="1200" dirty="0"/>
              <a:t>[Figure] A uniformly charged ring is drawn edge-on with its axis running out to a point P at distance z; the top and the bottom element each send a dE arrow to P, and the perpendicular part of each is drawn dashed, the two pointing opposite ways.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Rises to a maximum, then falls. It is zero at the centre because every element is cancelled by its partner, and zero infinitely far away because distance defeats it — so somewhere between the two it must be at its largest. Move a little off centre and the cancellation stops being perfect: each element's field now keeps an along-axis share, z/√(z² + R²), which grows quickly at first. Eventually the 1/(z² + R²) falls faster than that share grows and the curve turns over. Setting dE/dz = 0 says exactly where.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 the axis of a uniformly charged ring, where is the field magnitude greatest?</a:t>
            </a:r>
          </a:p>
          <a:p>
            <a:pPr marL="0" indent="0">
              <a:buNone/>
            </a:pPr>
            <a:r>
              <a:rPr lang="en-GB" sz="1200" dirty="0"/>
              <a:t>[Options] A At the centre, z = 0   B At z = R/√2   C At z = 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 the axis of a uniformly charged ring, where is the field magnitude greatest?</a:t>
            </a:r>
          </a:p>
          <a:p>
            <a:pPr marL="0" indent="0">
              <a:buNone/>
            </a:pPr>
            <a:r>
              <a:rPr lang="en-GB" sz="1200" dirty="0"/>
              <a:t>[Option by option] A: At the centre you are as close to the charge as it is possible to be, which is why this is the answer everyone gives — but closeness is not the point. Every element there is cancelled exactly by the one across the ring from it, so the field is zero rather than maximal.  B: Correct. E = kQz/(z² + R²)^(3/2) has dE/dz ∝ R² − 2z², which vanishes at z = R/√2.  C: z = R is past the peak. The surviving axial share z/√(z² + R²) is still growing there, but 1/(z² + R²) is already falling faster, and dE/dz went through zero back at z = R/√2 ≈ 0.71R. Substituting both shows E(R) sitting about 8% below the maximum.</a:t>
            </a:r>
          </a:p>
          <a:p>
            <a:pPr marL="0" indent="0">
              <a:buNone/>
            </a:pPr>
            <a:r>
              <a:rPr lang="en-GB" sz="1200" dirty="0"/>
              <a:t>[Answer] B — At z = R/√2</a:t>
            </a:r>
          </a:p>
          <a:p>
            <a:pPr marL="0" indent="0">
              <a:buNone/>
            </a:pPr>
            <a:r>
              <a:rPr lang="en-GB" sz="1200" dirty="0"/>
              <a:t>[Why] E = kQz/(z² + R²)^(3/2) is zero at the centre and decays at infinity; dE/dz = 0 gives 2z² = R², so the peak sits at z = R/√2.</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For the same ring (R = 0.10 m, Q = +5.0 μC), use dE/dz = 0 to locate the axial field maximum and find its value.</a:t>
            </a:r>
          </a:p>
          <a:p>
            <a:pPr marL="0" indent="0">
              <a:buNone/>
            </a:pPr>
            <a:r>
              <a:rPr lang="en-GB" sz="1200" dirty="0"/>
              <a:t>[Answer] Peak at z ≈ 7.1 cm; Emax ≈ 1.7 × 10⁶ N/C</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Differentiate E = kQz(z² + R²)^(−3/2): dE/dz ∝ (z² + R²) − 3z² = R² − 2z², zero at z = R/√2 ≈ 0.071 m.</a:t>
            </a:r>
          </a:p>
          <a:p>
            <a:pPr marL="0" indent="0">
              <a:buNone/>
            </a:pPr>
            <a:r>
              <a:rPr lang="en-GB" sz="1200" dirty="0"/>
              <a:t>[Step 2] Substitute back: Emax = kQ(R/√2)/(3R²/2)^(3/2) = 2kQ/(3√3R²).</a:t>
            </a:r>
          </a:p>
          <a:p>
            <a:pPr marL="0" indent="0">
              <a:buNone/>
            </a:pPr>
            <a:r>
              <a:rPr lang="en-GB" sz="1200" dirty="0"/>
              <a:t>[Step 3] Emax = 2 × 8.99 × 10⁹ × 5.0 × 10⁻⁶ ÷ (3√3 × 0.010) ≈ 1.7 × 10⁶ N/C.</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Peak at z ≈ 7.1 cm; Emax ≈ 1.7 × 10⁶ N/C</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Show with a binomial expansion that the ring’s axial field for z ≫ R is E ≈ (kQ/z²)(1 − 3R²/2z²), then evaluate the correction at z = 0.50 m for R = 0.10 m and compare with the exact value.</a:t>
            </a:r>
          </a:p>
          <a:p>
            <a:pPr marL="0" indent="0">
              <a:buNone/>
            </a:pPr>
            <a:r>
              <a:rPr lang="en-GB" sz="1200" dirty="0"/>
              <a:t>[Answer] E ≈ (kQ/z²)(1 − 3R²/2z²); at z = 5R the ring reads ≈ 6% below a point charge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stand at the exact centre of a uniformly charged ring — closer to the charge than you can get anywhere else on its axis. How strong is the field there? Every part of the ring is pulling on you, from every direction at once, and all of it from as close as the geometry allows.</a:t>
            </a:r>
          </a:p>
          <a:p>
            <a:pPr marL="0" indent="0">
              <a:buNone/>
            </a:pPr>
            <a:r>
              <a:rPr lang="en-GB" sz="1200" dirty="0"/>
              <a:t>[Answer] Exactly zero. Pair any element of the ring with the element directly opposite: the two are the same distance away and push in exactly opposite directions, so every contribution has a partner that kills it. Being close to a lot of charge is not the same as being in a strong field. What matters is whether the contributions point the same way, and here nothing does.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kQz(z² + R²)^(−3/2) = (kQ/z²)(1 + R²/z²)^(−3/2), and (1 + x)^(−3/2) ≈ 1 − 3x/2 for small x.</a:t>
            </a:r>
          </a:p>
          <a:p>
            <a:pPr marL="0" indent="0">
              <a:buNone/>
            </a:pPr>
            <a:r>
              <a:rPr lang="en-GB" sz="1200" dirty="0"/>
              <a:t>[Step 2] At z = 0.50 m: 3R²/(2z²) = 3 × 0.010 ÷ 0.50 = 0.060 — the expansion predicts a field 6.0% below a point charge.</a:t>
            </a:r>
          </a:p>
          <a:p>
            <a:pPr marL="0" indent="0">
              <a:buNone/>
            </a:pPr>
            <a:r>
              <a:rPr lang="en-GB" sz="1200" dirty="0"/>
              <a:t>[Step 3] Exact ratio: E/Epoint = z³/(z² + R²)^(3/2) = 0.125 ÷ 0.1326 ≈ 0.943 — 5.7% low, matching the expansion to first order.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(kQ/z²)(1 − 3R²/2z²); at z = 5R the ring reads ≈ 6% below a point charge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Field calculus builds the field of a continuous charge distribution by integrating the point-charge contribution dE = k dq/r² over every charge element.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the centre of a uniformly charged ring, every element’s contribution is cancelled by the element directly opposite, so the integral — and the field — is zero.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Any charged object can be sliced into elements dq that each contribute dE = k dq/r². On a symmetry axis the perpendicular parts cancel in pairs, so only the axial component needs integrating. For a uniform ring this gives E = kQz/(z² + R²)^(3/2) — zero at the centre, peaking at z = R/√2, and collapsing to the point-charge kQ/z² far away.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Write dq with a density: dq = λ dl for a line or ring of linear density λ. Choose the element so every slice shares the same geometry — for the ring, each dq is the same distance √(z² + R²) from the axial point.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the axis of a ring or the bisector of a rod, components perpendicular to the symmetry axis cancel in pairs. Multiply each dE by the surviving fraction — cos θ = z/√(z² + R²) for the ring — and the integrand often becomes constant.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trustworthy integral passes its limiting cases: at z = 0 the ring’s field vanishes by symmetry, and for z ≫ R the result must reduce to kQ/z². Setting dE/dz = 0 locates the axial maximum at z = R/√2.</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20/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point-charge-fields/" TargetMode="External"/><Relationship Id="rId4" Type="http://schemas.openxmlformats.org/officeDocument/2006/relationships/hyperlink" Target="https://giophysics.com/chapter-20/field-superposition-null-points/" TargetMode="External"/><Relationship Id="rId5" Type="http://schemas.openxmlformats.org/officeDocument/2006/relationships/hyperlink" Target="https://giophysics.com/chapter-1/kinematics-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0/presentation/?lesson=calculu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0/gauss-law/" TargetMode="External"/><Relationship Id="rId4" Type="http://schemas.openxmlformats.org/officeDocument/2006/relationships/hyperlink" Target="https://giophysics.com/chapter-20/field-calculus/" TargetMode="External"/><Relationship Id="rId5" Type="http://schemas.openxmlformats.org/officeDocument/2006/relationships/hyperlink" Target="https://giophysics.com/chapter-20/presentation/?lesson=calculus"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7-field-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Slice the charge, sum the field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Field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continuous charge distribution is just many point charges. Cut it into elements dq, write dE = k dq/r² for each, and integrate — symmetry decides which components survive.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8 in Electric Fields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https://giophysics.com/chapter-20/field-calculus/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 element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dE = k dq/r²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Each slice dq acts as a point charge at its own distance 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Cut the object into tiny pieces: each piece makes an ordinary point-charge field, and the total field is the integral of all of them.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Ring, on axis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kQz/(z² + R²)^(3/2)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Axial field of a uniform ring of radius R; peak at z = R/√2</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ring element sits at the same distance √(z² + R²), and only the along-axis fraction z/√(z² + R²) of each contribution survives the symmetry.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Finite line, bisector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kQ/(z√(z² + L²/4))</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Perpendicular distance z from the midpoint of a rod of length 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Slice the rod and integrate the perpendicular components — the parallel parts cancel in symmetric pairs about the midpoint.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Far-field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z ≫ R: E → kQ/z²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Ring or rod — far away every finite distribution looks like a point charge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Step far enough back and the object’s size stops mattering: the integral collapses to the familiar inverse square.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element has a partner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uniformly charged ring is drawn edge-on with its axis running out to a point P at distance z; the top and the bottom element each send a dE arrow to P, and the perpendicular part of each is drawn dashed, the two pointing opposite ways." descr="A uniformly charged ring is drawn edge-on with its axis running out to a point P at distance z; the top and the bottom element each send a dE arrow to P, and the perpendicular part of each is drawn dashed, the two pointing opposite ways."/>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uniformly charged ring is drawn edge-on with its axis running out to a point P at distance z; the top and the bottom element each send a dE arrow to P, and the perpendicular part of each is drawn dashed, the two pointing opposite ways.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ring’s axial field is not largest at the centre. At z = 0 symmetry cancels everything, and far away distance defeats it — the maximum sits between the two, at z = R/√2, where dE/dz = 0.</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ring of radius 0.10 m carries +5.0 μC spread uniformly. Find the axial field at z = 0.10 m. (k = 8.99 × 10⁹ N·m²/C²)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ring of radius 0.10 m carries +5.0 μC spread uniformly. Find the axial field at z = 0.10 m. (k = 8.99 × 10⁹ N·m²/C²)</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kQz/(z² + R²)^(3/2) with z² + R² = 0.010 + 0.010 = 0.020 m².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(0.020)^(3/2) = 0.020 × √0.020 = 2.83 × 10⁻³ m³.</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8.99 × 10⁹ × 5.0 × 10⁻⁶ × 0.10 ÷ 2.83 × 10⁻³ ≈ 1.6 × 10⁶ N/C, along the axis away from the ring.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1.6 × 10⁶ N/C away from the ring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thin rod of length 1.0 m carries +8.0 nC uniformly. Find the field 0.30 m from its midpoint, on the perpendicular bisector.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Point-charge fields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https://giophysics.com/chapter-20/point-charge-fields/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Field superposition</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https://giophysics.com/chapter-20/field-superposition-null-points/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Calculus methods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https://giophysics.com/chapter-1/kinematics-calculus/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thin rod of length 1.0 m carries +8.0 nC uniformly. Find the field 0.30 m from its midpoint, on the perpendicular bisector.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 the bisector the parallel components of symmetric element pairs cancel: E = kQ/(z√(z² + L²/4)).</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z² + L²/4 = 0.090 + 0.25 = 0.34 m², so √0.34 ≈ 0.583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8.99 × 10⁹ × 8.0 × 10⁻⁹ ÷ (0.30 × 0.583) = 71.9 ÷ 0.175 ≈ 4.1 × 10² N/C, straight away from the rod.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4.1 × 10² N/C perpendicular to the rod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Starting at the centre of the ring, you move out along its axis. What does the field do?</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Falls steadily from its largest value at the centre</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Rises to a maximum, then falls</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Stays at zero until you are clear of the ring, then rises</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uniformly charged ring is drawn edge-on with its axis running out to a point P at distance z; the top and the bottom element each send a dE arrow to P, and the perpendicular part of each is drawn dashed, the two pointing opposite ways." descr="A uniformly charged ring is drawn edge-on with its axis running out to a point P at distance z; the top and the bottom element each send a dE arrow to P, and the perpendicular part of each is drawn dashed, the two pointing opposite ways."/>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uniformly charged ring is drawn edge-on with its axis running out to a point P at distance z; the top and the bottom element each send a dE arrow to P, and the perpendicular part of each is drawn dashed, the two pointing opposite ways.</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Rises to a maximum, then falls</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It is zero at the centre because every element is cancelled by its partner, and zero infinitely far away because distance defeats it — so somewhere between the two it must be at its largest. Move a little off centre and the cancellation stops being perfect: each element's field now keeps an along-axis share, z/√(z² + R²), which grows quickly at first. Eventually the 1/(z² + R²) falls faster than that share grows and the curve turns over. Setting dE/dz = 0 says exactly where.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 the axis of a uniformly charged ring, where is the field magnitude greatest?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the centre, z = 0</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z = R/√2</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z = 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At z = R/√2</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 = kQz/(z² + R²)^(3/2) is zero at the centre and decays at infinity; dE/dz = 0 gives 2z² = R², so the peak sits at z = R/√2.</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At the centre you are as close to the charge as it is possible to be, which is why this is the answer everyone gives — but closeness is not the point. Every element there is cancelled exactly by the one across the ring from it, so the field is zero rather than maximal.</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 = kQz/(z² + R²)^(3/2) has dE/dz ∝ R² − 2z², which vanishes at z = R/√2.</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z = R is past the peak. The surviving axial share z/√(z² + R²) is still growing there, but 1/(z² + R²) is already falling faster, and dE/dz went through zero back at z = R/√2 ≈ 0.71R. Substituting both shows E(R) sitting about 8% below the maximum.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For the same ring (R = 0.10 m, Q = +5.0 μC), use dE/dz = 0 to locate the axial field maximum and find its value.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the same ring (R = 0.10 m, Q = +5.0 μC), use dE/dz = 0 to locate the axial field maximum and find its value.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E = kQz(z² + R²)^(−3/2): dE/dz ∝ (z² + R²) − 3z² = R² − 2z², zero at z = R/√2 ≈ 0.071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Substitute back: Emax = kQ(R/√2)/(3R²/2)^(3/2) = 2kQ/(3√3R²).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Emax = 2 × 8.99 × 10⁹ × 5.0 × 10⁻⁶ ÷ (3√3 × 0.010) ≈ 1.7 × 10⁶ N/C.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Peak at z ≈ 7.1 cm; Emax ≈ 1.7 × 10⁶ N/C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Show with a binomial expansion that the ring’s axial field for z ≫ R is E ≈ (kQ/z²)(1 − 3R²/2z²), then evaluate the correction at z = 0.50 m for R = 0.10 m and compare with the exact value.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900" b="1" i="0" dirty="0">
                <a:solidFill>
                  <a:srgbClr val="102E29"/>
                </a:solidFill>
                <a:latin typeface="Arial"/>
                <a:cs typeface="Arial"/>
              </a:rPr>
              <a:t>You stand at the exact centre of a uniformly charged ring — closer to the charge than you can get anywhere else on its axis. How strong is the field there?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 part of the ring is pulling on you, from every direction at once, and all of it from as close as the geometry allows.</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Exactly zero. Pair any element of the ring with the element directly opposite: the two are the same distance away and push in exactly opposite directions, so every contribution has a partner that kills it. Being close to a lot of charge is not the same as being in a strong field. What matters is whether the contributions point the same way, and here nothing does.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Show with a binomial expansion that the ring’s axial field for z ≫ R is E ≈ (kQ/z²)(1 − 3R²/2z²), then evaluate the correction at z = 0.50 m for R = 0.10 m and compare with the exact value.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kQz(z² + R²)^(−3/2) = (kQ/z²)(1 + R²/z²)^(−3/2), and (1 + x)^(−3/2) ≈ 1 − 3x/2 for small x.</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z = 0.50 m: 3R²/(2z²) = 3 × 0.010 ÷ 0.50 = 0.060 — the expansion predicts a field 6.0% below a point charge.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Exact ratio: E/Epoint = z³/(z² + R²)^(3/2) = 0.125 ÷ 0.1326 ≈ 0.943 — 5.7% low, matching the expansion to first order.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(kQ/z²)(1 − 3R²/2z²); at z = 5R the ring reads ≈ 6% below a point charge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11.8 Gauss’s Law</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https://giophysics.com/chapter-20/gauss-law/</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https://giophysics.com/chapter-20/field-calculus/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https://giophysics.com/downloads/20-7-field-calculus.pdf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Field calculus builds the field of a continuous charge distribution by integrating the point-charge contribution dE = k dq/r² over every charge element.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the centre of a uniformly charged ring, every element’s contribution is cancelled by the element directly opposite, so the integral — and the field — is zero.</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Slice the charge, sum the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Any charged object can be sliced into elements dq that each contribute dE = k dq/r². On a symmetry axis the perpendicular parts cancel in pairs, so only the axial component needs integrating. For a uniform ring this gives E = kQz/(z² + R²)^(3/2) — zero at the centre, peaking at z = R/√2, and collapsing to the point-charge kQ/z² far away.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Set up the element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Write dq with a density: dq = λ dl for a line or ring of linear density λ. Choose the element so every slice shares the same geometry — for the ring, each dq is the same distance √(z² + R²) from the axial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symmetry before integrating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the axis of a ring or the bisector of a rod, components perpendicular to the symmetry axis cancel in pairs. Multiply each dE by the surviving fraction — cos θ = z/√(z² + R²) for the ring — and the integrand often becomes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Check the limits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trustworthy integral passes its limiting cases: at z = 0 the ring’s field vanishes by symmetry, and for z ≫ R the result must reduce to kQ/z². Setting dE/dz = 0 locates the axial maximum at z = R/√2.</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Field Calculus</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