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Fields — Conductors, Shielding &amp; Field Mapping. Lesson 6 of 8.</a:t>
            </a:r>
          </a:p>
          <a:p>
            <a:pPr marL="0" indent="0">
              <a:buNone/>
            </a:pPr>
            <a:r>
              <a:rPr lang="en-GB" sz="1200" dirty="0"/>
              <a:t>[Intro] Free charge in a conductor moves until electrostatic equilibrium is reached. The resulting surface distribution cancels the field inside the conducting material.</a:t>
            </a:r>
          </a:p>
          <a:p>
            <a:pPr marL="0" indent="0">
              <a:buNone/>
            </a:pPr>
            <a:r>
              <a:rPr lang="en-GB" sz="1200" dirty="0"/>
              <a:t>[Source] https://giophysics.com/chapter-20/conductors-shielding-field-mapping/</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Conducting material: Einside = 0</a:t>
            </a:r>
          </a:p>
          <a:p>
            <a:pPr marL="0" indent="0">
              <a:buNone/>
            </a:pPr>
            <a:r>
              <a:rPr lang="en-GB" sz="1200" dirty="0"/>
              <a:t>[In plain English] In a metal at rest, free electrons rearrange until the field inside vanishes — that's why cars shield you from lightning.</a:t>
            </a:r>
          </a:p>
          <a:p>
            <a:pPr marL="0" indent="0">
              <a:buNone/>
            </a:pPr>
            <a:r>
              <a:rPr lang="en-GB" sz="1200" dirty="0"/>
              <a:t>[Note] At electrostatic equilibrium; this statement concerns the material itself</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Just outside: E⊥ = σ/ε₀</a:t>
            </a:r>
          </a:p>
          <a:p>
            <a:pPr marL="0" indent="0">
              <a:buNone/>
            </a:pPr>
            <a:r>
              <a:rPr lang="en-GB" sz="1200" dirty="0"/>
              <a:t>[In plain English] The field just outside a conductor is set by how densely charge sits on the surface, and it points straight out of it.</a:t>
            </a:r>
          </a:p>
          <a:p>
            <a:pPr marL="0" indent="0">
              <a:buNone/>
            </a:pPr>
            <a:r>
              <a:rPr lang="en-GB" sz="1200" dirty="0"/>
              <a:t>[Note] For the normal field beside an ideal conductor surface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Tangential component: E∥ = 0</a:t>
            </a:r>
          </a:p>
          <a:p>
            <a:pPr marL="0" indent="0">
              <a:buNone/>
            </a:pPr>
            <a:r>
              <a:rPr lang="en-GB" sz="1200" dirty="0"/>
              <a:t>[In plain English] No field runs along a conductor's surface at rest — if it did, the surface charges would still be moving.</a:t>
            </a:r>
          </a:p>
          <a:p>
            <a:pPr marL="0" indent="0">
              <a:buNone/>
            </a:pPr>
            <a:r>
              <a:rPr lang="en-GB" sz="1200" dirty="0"/>
              <a:t>[Note] Otherwise surface charges would continue moving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identical hollow conductors are drawn side by side: the left one sits in a horizontal external field with its cavity empty, and the right one has a point charge sitting inside its cavity with no external field at all.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‘Zero field inside a conductor’ does not mean every cavity always has zero field. It is the conducting material that has E = 0 at equilibrium; an empty closed cavity is shielded from external static fields, but an enclosed charge changes the cavity field.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What is the electric field inside a charged hollow metal sphere at electrostatic equilibrium?</a:t>
            </a:r>
          </a:p>
          <a:p>
            <a:pPr marL="0" indent="0">
              <a:buNone/>
            </a:pPr>
            <a:r>
              <a:rPr lang="en-GB" sz="1200" dirty="0"/>
              <a:t>[Answer] Zero</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Charges rearrange on the surface until the interior field vanishes.</a:t>
            </a:r>
          </a:p>
          <a:p>
            <a:pPr marL="0" indent="0">
              <a:buNone/>
            </a:pPr>
            <a:r>
              <a:rPr lang="en-GB" sz="1200" dirty="0"/>
              <a:t>[Step 2] E = 0 everywhere inside the conductor and its cavity.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Zero</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charged isolated metal sphere has radius 0.060 m and field 4.0 × 10⁵ N/C just outside its surface. Estimate its charge.</a:t>
            </a:r>
          </a:p>
          <a:p>
            <a:pPr marL="0" indent="0">
              <a:buNone/>
            </a:pPr>
            <a:r>
              <a:rPr lang="en-GB" sz="1200" dirty="0"/>
              <a:t>[Answer] |Q| ≈ 1.6 × 10⁻⁷ C</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Outside a spherical conductor, use the point-charge form E = k|Q|/r².</a:t>
            </a:r>
          </a:p>
          <a:p>
            <a:pPr marL="0" indent="0">
              <a:buNone/>
            </a:pPr>
            <a:r>
              <a:rPr lang="en-GB" sz="1200" dirty="0"/>
              <a:t>[Step 2] Rearrange: |Q| = Er²/k = (4.0 × 10⁵)(0.060)²/(8.99 × 10⁹).</a:t>
            </a:r>
          </a:p>
          <a:p>
            <a:pPr marL="0" indent="0">
              <a:buNone/>
            </a:pPr>
            <a:r>
              <a:rPr lang="en-GB" sz="1200" dirty="0"/>
              <a:t>[Step 3] The field direction would determine the sign: outward means positive and inward means negative.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Conductors &amp; polarisation; Field-line maps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1.6 × 10⁻⁷ C</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In which of these two hollow conductors is the field inside the cavity zero?</a:t>
            </a:r>
          </a:p>
          <a:p>
            <a:pPr marL="0" indent="0">
              <a:buNone/>
            </a:pPr>
            <a:r>
              <a:rPr lang="en-GB" sz="1200" dirty="0"/>
              <a:t>[Options] A Both — a conductor always has zero field inside it   B Only the one with the charge outside   C Only the one with the charge in the cavity</a:t>
            </a:r>
          </a:p>
          <a:p>
            <a:pPr marL="0" indent="0">
              <a:buNone/>
            </a:pPr>
            <a:r>
              <a:rPr lang="en-GB" sz="1200" dirty="0"/>
              <a:t>[Figure] Two identical hollow conductors are drawn side by side: the left one sits in a horizontal external field with its cavity empty, and the right one has a point charge sitting inside its cavity with no external field at all.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Only the one with the charge outside. The shielding runs one way only. An external field is cancelled by the shell's rearranged surface charge, so that cavity really is field-free. A charge sitting IN the cavity has field lines that must start on it and end somewhere — they end on the inner wall, so that cavity is not field-free at all, and the shell even reports the enclosed charge to the outside world by carrying an equal charge on its outer surface. The statement to memorise is narrower than the slogan: at equilibrium, E = 0 in the conducting MATERIAL.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must the electric field just outside an equilibrium conductor have no tangential component?</a:t>
            </a:r>
          </a:p>
          <a:p>
            <a:pPr marL="0" indent="0">
              <a:buNone/>
            </a:pPr>
            <a:r>
              <a:rPr lang="en-GB" sz="1200" dirty="0"/>
              <a:t>[Options] A Field lines cannot curve   B A tangential field would keep moving surface charge   C The conductor contains no electrons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must the electric field just outside an equilibrium conductor have no tangential component?</a:t>
            </a:r>
          </a:p>
          <a:p>
            <a:pPr marL="0" indent="0">
              <a:buNone/>
            </a:pPr>
            <a:r>
              <a:rPr lang="en-GB" sz="1200" dirty="0"/>
              <a:t>[Option by option] A: Field lines curve constantly — round a dipole, round any pair of charges. What they cannot do is run ALONG a conductor's surface at equilibrium, and that is a statement about charges being at rest, not about the geometry of curves.  B: Correct. Mobile surface charges would accelerate along any tangential field until they had cancelled it, so at equilibrium there is none left.  C: A conductor is full of electrons; that is what makes it a conductor. What is special about them is that they are free to move — which is precisely why a tangential field is temporary. It moves them until it is gone.</a:t>
            </a:r>
          </a:p>
          <a:p>
            <a:pPr marL="0" indent="0">
              <a:buNone/>
            </a:pPr>
            <a:r>
              <a:rPr lang="en-GB" sz="1200" dirty="0"/>
              <a:t>[Answer] B — A tangential field would keep moving surface charge</a:t>
            </a:r>
          </a:p>
          <a:p>
            <a:pPr marL="0" indent="0">
              <a:buNone/>
            </a:pPr>
            <a:r>
              <a:rPr lang="en-GB" sz="1200" dirty="0"/>
              <a:t>[Why] Mobile surface charges would accelerate along the surface until they cancelled any tangential component.</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conductor's surface charge density is 3.54 × 10⁻⁶ C/m² at its sharpest point. Find the field just outside there, and compare with air's breakdown field (3 × 10⁶ V/m).</a:t>
            </a:r>
          </a:p>
          <a:p>
            <a:pPr marL="0" indent="0">
              <a:buNone/>
            </a:pPr>
            <a:r>
              <a:rPr lang="en-GB" sz="1200" dirty="0"/>
              <a:t>[Answer] 4.0 × 10⁵ V/m — below breakdown by ~7×</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σ/ε₀ = 3.54 × 10⁻⁶ ÷ 8.85 × 10⁻¹².</a:t>
            </a:r>
          </a:p>
          <a:p>
            <a:pPr marL="0" indent="0">
              <a:buNone/>
            </a:pPr>
            <a:r>
              <a:rPr lang="en-GB" sz="1200" dirty="0"/>
              <a:t>[Step 2] E = 4.0 × 10⁵ V/m.</a:t>
            </a:r>
          </a:p>
          <a:p>
            <a:pPr marL="0" indent="0">
              <a:buNone/>
            </a:pPr>
            <a:r>
              <a:rPr lang="en-GB" sz="1200" dirty="0"/>
              <a:t>[Step 3] About 13% of breakdown — safe, but 8× more charge density would spark.</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4.0 × 10⁵ V/m — below breakdown by ~7×</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Explain why a car is a safe place in a lightning storm, and why a lightning rod is deliberately made sharp.</a:t>
            </a:r>
          </a:p>
          <a:p>
            <a:pPr marL="0" indent="0">
              <a:buNone/>
            </a:pPr>
            <a:r>
              <a:rPr lang="en-GB" sz="1200" dirty="0"/>
              <a:t>[Answer] Shell shielding protects passengers; sharpness concentrates field to control where the strike goes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metal body is a Faraday cage: charge rearranges so the interior field stays ~zero, steering current around the occupants.</a:t>
            </a:r>
          </a:p>
          <a:p>
            <a:pPr marL="0" indent="0">
              <a:buNone/>
            </a:pPr>
            <a:r>
              <a:rPr lang="en-GB" sz="1200" dirty="0"/>
              <a:t>[Step 2] Charge crowds at sharp points, making the local surface field enormous (small effective radius).</a:t>
            </a:r>
          </a:p>
          <a:p>
            <a:pPr marL="0" indent="0">
              <a:buNone/>
            </a:pPr>
            <a:r>
              <a:rPr lang="en-GB" sz="1200" dirty="0"/>
              <a:t>[Step 3] The rod's point ionises air early and bleeds/attracts the strike along a controlled earthed path.</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colossal charge is brought right up against the outside of a closed metal box. How much of its field gets inside? The metal is a few millimetres thick and the charge is pressed against it. Nothing is between the charge and the inside of the box except that thin skin of steel.</a:t>
            </a:r>
          </a:p>
          <a:p>
            <a:pPr marL="0" indent="0">
              <a:buNone/>
            </a:pPr>
            <a:r>
              <a:rPr lang="en-GB" sz="1200" dirty="0"/>
              <a:t>[Answer] None. Not "greatly reduced" — exactly none. The box's own free electrons rearrange over its surface until their field cancels the intruder's everywhere inside the metal and inside the empty cavity, and they will do that however strong the intruder is, because they simply keep moving until nothing is left to move them. It is the same shielding that protects a car's passengers from a lightning strike.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Shell shielding protects passengers; sharpness concentrates field to control where the strike goes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https://giophysics.com/chapter-20/presentation/?lesson=conductors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At electrostatic equilibrium, charge in a conductor has stopped moving, the field inside its material is zero, and the conductor is at one potential.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closed metal enclosure shields its empty interior from an external static electric field because surface charges rearrange to cancel the interior field.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At electrostatic equilibrium, E = 0 within the conducting material, the conductor is an equipotential, and the field immediately outside is perpendicular to its surface. Surface charge density—and therefore nearby field strength—is greater where curvature is sharper. A closed conductor shields an empty cavity from an external static field.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Any internal field drives mobile charges. They redistribute on surfaces until the field within the conductor material and the tangential field at its surface vanish.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smaller radius of curvature usually requires greater surface charge density to maintain one potential. Strong local fields make corona discharge more likely near sharp points.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closed conductor blocks an external electrostatic field from an empty internal cavity. A charge placed inside the cavity is a different problem and can induce nonzero cavity fields and surface charge.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0/presentation/?lesson=conductor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onductors-insulators-polarisation/" TargetMode="External"/><Relationship Id="rId4" Type="http://schemas.openxmlformats.org/officeDocument/2006/relationships/hyperlink" Target="https://giophysics.com/chapter-20/electric-field-lines-direc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0/presentation/?lesson=conductor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0/field-calculus/" TargetMode="External"/><Relationship Id="rId4" Type="http://schemas.openxmlformats.org/officeDocument/2006/relationships/hyperlink" Target="https://giophysics.com/chapter-20/conductors-shielding-field-mapping/" TargetMode="External"/><Relationship Id="rId5" Type="http://schemas.openxmlformats.org/officeDocument/2006/relationships/hyperlink" Target="https://giophysics.com/chapter-20/presentation/?lesson=conductors" TargetMode="External"/><Relationship Id="rId6" Type="http://schemas.openxmlformats.org/officeDocument/2006/relationships/hyperlink" Target="https://giophysics.com/chapter-20/" TargetMode="External"/><Relationship Id="rId7" Type="http://schemas.openxmlformats.org/officeDocument/2006/relationships/hyperlink" Target="https://giophysics.com/downloads/20-6-conductors-shielding-field-mapping.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11 · Electric Fields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Let mobile charge reshape the field</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Conductors, Shielding &amp; Field Mapping</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Free charge in a conductor moves until electrostatic equilibrium is reached. The resulting surface distribution cancels the field inside the conducting material.</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8 in Electric Fields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https://giophysics.com/chapter-20/conductors-shielding-field-mapping/</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Conducting material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Einside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At electrostatic equilibrium; this statement concerns the material itself</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a metal at rest, free electrons rearrange until the field inside vanishes — that's why cars shield you from lightning.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Just outside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σ/ε₀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the normal field beside an ideal conductor surface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 just outside a conductor is set by how densely charge sits on the surface, and it points straight out of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Tangential component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Otherwise surface charges would continue moving</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 field runs along a conductor's surface at rest — if it did, the surface charges would still be moving.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cavities, one question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Two identical hollow conductors are drawn side by side: the left one sits in a horizontal external field with its cavity empty, and the right one has a point charge sitting inside its cavity with no external field at all." descr="Two identical hollow conductors are drawn side by side: the left one sits in a horizontal external field with its cavity empty, and the right one has a point charge sitting inside its cavity with no external field at all."/>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identical hollow conductors are drawn side by side: the left one sits in a horizontal external field with its cavity empty, and the right one has a point charge sitting inside its cavity with no external field at all.</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‘Zero field inside a conductor’ does not mean every cavity always has zero field. It is the conducting material that has E = 0 at equilibrium; an empty closed cavity is shielded from external static fields, but an enclosed charge changes the cavity field.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What is the electric field inside a charged hollow metal sphere at electrostatic equilibrium?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What is the electric field inside a charged hollow metal sphere at electrostatic equilibrium?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Charges rearrange on the surface until the interior field vanishes.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0 everywhere inside the conductor and its cavity.</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Zero</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charged isolated metal sphere has radius 0.060 m and field 4.0 × 10⁵ N/C just outside its surface. Estimate its charge.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charged isolated metal sphere has radius 0.060 m and field 4.0 × 10⁵ N/C just outside its surface. Estimate its charge.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Outside a spherical conductor, use the point-charge form E = k|Q|/r².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Rearrange: |Q| = Er²/k = (4.0 × 10⁵)(0.060)²/(8.99 × 10⁹).</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 direction would determine the sign: outward means positive and inward means negative.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Conductors &amp; polarisation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https://giophysics.com/chapter-19/conductors-insulators-polarisation/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Field-line maps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https://giophysics.com/chapter-20/electric-field-lines-direction/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1.6 × 10⁻⁷ 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which of these two hollow conductors is the field inside the cavity zero?</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Both — a conductor always has zero field inside it</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Only the one with the charge outside</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Only the one with the charge in the cavity</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Two identical hollow conductors are drawn side by side: the left one sits in a horizontal external field with its cavity empty, and the right one has a point charge sitting inside its cavity with no external field at all." descr="Two identical hollow conductors are drawn side by side: the left one sits in a horizontal external field with its cavity empty, and the right one has a point charge sitting inside its cavity with no external field at all."/>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identical hollow conductors are drawn side by side: the left one sits in a horizontal external field with its cavity empty, and the right one has a point charge sitting inside its cavity with no external field at all.</a:t>
            </a:r>
          </a:p>
        </p:txBody>
      </p:sp>
      <p:sp>
        <p:nvSpPr>
          <p:cNvPr id="13"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Only the one with the charge outside</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shielding runs one way only. An external field is cancelled by the shell's rearranged surface charge, so that cavity really is field-free. A charge sitting IN the cavity has field lines that must start on it and end somewhere — they end on the inner wall, so that cavity is not field-free at all, and the shell even reports the enclosed charge to the outside world by carrying an equal charge on its outer surface. The statement to memorise is narrower than the slogan: at equilibrium, E = 0 in the conducting MATERIAL.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Why must the electric field just outside an equilibrium conductor have no tangential component?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Field lines cannot curve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tangential field would keep moving surface charge</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conductor contains no electrons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 tangential field would keep moving surface charge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Mobile surface charges would accelerate along the surface until they cancelled any tangential component.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Field lines curve constantly — round a dipole, round any pair of charges. What they cannot do is run ALONG a conductor's surface at equilibrium, and that is a statement about charges being at rest, not about the geometry of curves.</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Mobile surface charges would accelerate along any tangential field until they had cancelled it, so at equilibrium there is none left.</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 conductor is full of electrons; that is what makes it a conductor. What is special about them is that they are free to move — which is precisely why a tangential field is temporary. It moves them until it is gone.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CONDUCTORS, SHIELDING &amp; FIELD MAPPING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Conductors, Shielding &amp; Field Mapping.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conductor's surface charge density is 3.54 × 10⁻⁶ C/m² at its sharpest point. Find the field just outside there, and compare with air's breakdown field (3 × 10⁶ V/m).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conductor's surface charge density is 3.54 × 10⁻⁶ C/m² at its sharpest point. Find the field just outside there, and compare with air's breakdown field (3 × 10⁶ V/m).</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σ/ε₀ = 3.54 × 10⁻⁶ ÷ 8.85 × 10⁻¹².</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4.0 × 10⁵ V/m.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13% of breakdown — safe, but 8× more charge density would spark.</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4.0 × 10⁵ V/m — below breakdown by ~7×</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Explain why a car is a safe place in a lightning storm, and why a lightning rod is deliberately made sharp.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Explain why a car is a safe place in a lightning storm, and why a lightning rod is deliberately made sharp.</a:t>
            </a:r>
          </a:p>
        </p:txBody>
      </p:sp>
      <p:sp>
        <p:nvSpPr>
          <p:cNvPr id="9" name="step-number"/>
          <p:cNvSpPr txBox="1"/>
          <p:nvPr/>
        </p:nvSpPr>
        <p:spPr>
          <a:xfrm>
            <a:off x="558800" y="32292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metal body is a Faraday cage: charge rearranges so the interior field stays ~zero, steering current around the occupants.</a:t>
            </a:r>
          </a:p>
        </p:txBody>
      </p:sp>
      <p:sp>
        <p:nvSpPr>
          <p:cNvPr id="11" name="step-number"/>
          <p:cNvSpPr txBox="1"/>
          <p:nvPr/>
        </p:nvSpPr>
        <p:spPr>
          <a:xfrm>
            <a:off x="558800" y="38146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146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crowds at sharp points, making the local surface field enormous (small effective radius).</a:t>
            </a:r>
          </a:p>
        </p:txBody>
      </p:sp>
      <p:sp>
        <p:nvSpPr>
          <p:cNvPr id="13" name="step-number"/>
          <p:cNvSpPr txBox="1"/>
          <p:nvPr/>
        </p:nvSpPr>
        <p:spPr>
          <a:xfrm>
            <a:off x="558800" y="4208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08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rod's point ionises air early and bleeds/attracts the strike along a controlled earthed path.</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colossal charge is brought right up against the outside of a closed metal box. How much of its field gets inside?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metal is a few millimetres thick and the charge is pressed against it. Nothing is between the charge and the inside of the box except that thin skin of steel.</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None. Not "greatly reduced" — exactly none. The box's own free electrons rearrange over its surface until their field cancels the intruder's everywhere inside the metal and inside the empty cavity, and they will do that however strong the intruder is, because they simply keep moving until nothing is left to move them. It is the same shielding that protects a car's passengers from a lightning strike.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Shell shielding protects passengers; sharpness concentrates field to control where the strike goes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CONDUCTORS, SHIELDING &amp; FIELD MAPPING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Conductors, Shielding &amp; Field Mapping.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FIELDS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11.7 Field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https://giophysics.com/chapter-20/field-calculus/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https://giophysics.com/chapter-20/conductors-shielding-field-mapping/</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https://giophysics.com/chapter-20/presentation/?lesson=conductors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Fields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https://giophysics.com/downloads/20-6-conductors-shielding-field-mapping.pdf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At electrostatic equilibrium, charge in a conductor has stopped moving, the field inside its material is zero, and the conductor is at one potential.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closed metal enclosure shields its empty interior from an external static electric field because surface charges rearrange to cancel the interior field.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Let mobile charge reshape the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At electrostatic equilibrium, E = 0 within the conducting material, the conductor is an equipotential, and the field immediately outside is perpendicular to its surface. Surface charge density—and therefore nearby field strength—is greater where curvature is sharper. A closed conductor shields an empty cavity from an external static field.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Reach equilibrium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Any internal field drives mobile charges. They redistribute on surfaces until the field within the conductor material and the tangential field at its surface vanish.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Sharpen the curvature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smaller radius of curvature usually requires greater surface charge density to maintain one potential. Strong local fields make corona discharge more likely near sharp points.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Shield a cavity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closed conductor blocks an external electrostatic field from an empty internal cavity. A charge placed inside the cavity is a different problem and can induce nonzero cavity fields and surface charge.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CONDUCTORS, SHIELDING &amp; FIELD MAPPING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Conductors, Shielding &amp; Field Mapping.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Fields — Conductors, Shielding &amp; Field Mapping</dc:title>
  <dc:subject>Electric Fields</dc:subject>
  <dc:creator>GioPhysics</dc:creator>
  <cp:keywords>lesson, Electric Fields, chapter-20,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