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Fields — Electric Field Lines &amp; Direction. Lesson 2 of 8.</a:t>
            </a:r>
          </a:p>
          <a:p>
            <a:pPr marL="0" indent="0">
              <a:buNone/>
            </a:pPr>
            <a:r>
              <a:rPr lang="en-GB" sz="1200" dirty="0"/>
              <a:t>[Intro] Field lines are a visual language. Their tangent gives direction, their relative spacing suggests strength, and their pattern exposes symmetry.</a:t>
            </a:r>
          </a:p>
          <a:p>
            <a:pPr marL="0" indent="0">
              <a:buNone/>
            </a:pPr>
            <a:r>
              <a:rPr lang="en-GB" sz="1200" dirty="0"/>
              <a:t>[Source] https://giophysics.com/chapter-20/electric-field-lines-direction/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Local direction: E⃗ ∥ tangent</a:t>
            </a:r>
          </a:p>
          <a:p>
            <a:pPr marL="0" indent="0">
              <a:buNone/>
            </a:pPr>
            <a:r>
              <a:rPr lang="en-GB" sz="1200" dirty="0"/>
              <a:t>[In plain English] At any point, the field points along the field line passing through it — the arrows are a map of directions.</a:t>
            </a:r>
          </a:p>
          <a:p>
            <a:pPr marL="0" indent="0">
              <a:buNone/>
            </a:pPr>
            <a:r>
              <a:rPr lang="en-GB" sz="1200" dirty="0"/>
              <a:t>[Note] Follow the arrow on the field line through the point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Positive probe: F⃗₊ ∥ E⃗</a:t>
            </a:r>
          </a:p>
          <a:p>
            <a:pPr marL="0" indent="0">
              <a:buNone/>
            </a:pPr>
            <a:r>
              <a:rPr lang="en-GB" sz="1200" dirty="0"/>
              <a:t>[In plain English] Field-line arrows are drawn the way a positive charge would be pushed.</a:t>
            </a:r>
          </a:p>
          <a:p>
            <a:pPr marL="0" indent="0">
              <a:buNone/>
            </a:pPr>
            <a:r>
              <a:rPr lang="en-GB" sz="1200" dirty="0"/>
              <a:t>[Note] This convention defines field-line arrows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Negative probe: F⃗₋ antiparallel E⃗</a:t>
            </a:r>
          </a:p>
          <a:p>
            <a:pPr marL="0" indent="0">
              <a:buNone/>
            </a:pPr>
            <a:r>
              <a:rPr lang="en-GB" sz="1200" dirty="0"/>
              <a:t>[In plain English] A negative charge is pushed against the arrows; the map itself doesn't change, only the response.</a:t>
            </a:r>
          </a:p>
          <a:p>
            <a:pPr marL="0" indent="0">
              <a:buNone/>
            </a:pPr>
            <a:r>
              <a:rPr lang="en-GB" sz="1200" dirty="0"/>
              <a:t>[Note] The force reverses; the field map does not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single curved field line runs across the figure with a charge marked at rest on it, and three dashed candidate paths leave that point: one hugging the line all the way, one setting off along it and then straightening away, one crossing it at right angles.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released charge does not generally trace a curved field line. The tangent gives its instantaneous acceleration; inertia means its later trajectory can differ from the field-line shape.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Field lines near a point are drawn close together. What does that indicate, and can two lines ever cross?</a:t>
            </a:r>
          </a:p>
          <a:p>
            <a:pPr marL="0" indent="0">
              <a:buNone/>
            </a:pPr>
            <a:r>
              <a:rPr lang="en-GB" sz="1200" dirty="0"/>
              <a:t>[Answer] Strong field; crossing is impossible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Close spacing means a strong field.</a:t>
            </a:r>
          </a:p>
          <a:p>
            <a:pPr marL="0" indent="0">
              <a:buNone/>
            </a:pPr>
            <a:r>
              <a:rPr lang="en-GB" sz="1200" dirty="0"/>
              <a:t>[Step 2] Lines never cross — the field has one direction at each point.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Strong field; crossing is impossible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At P, a field line is tangent at 35° north of east and E = 600 N/C. Find the force on a −2.0 nC charge.</a:t>
            </a:r>
          </a:p>
          <a:p>
            <a:pPr marL="0" indent="0">
              <a:buNone/>
            </a:pPr>
            <a:r>
              <a:rPr lang="en-GB" sz="1200" dirty="0"/>
              <a:t>[Answer] F = 1.2 μN, 35° south of west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field vector points 35° north of east because that is the arrowed tangent.</a:t>
            </a:r>
          </a:p>
          <a:p>
            <a:pPr marL="0" indent="0">
              <a:buNone/>
            </a:pPr>
            <a:r>
              <a:rPr lang="en-GB" sz="1200" dirty="0"/>
              <a:t>[Step 2] Magnitude: |F| = |q|E = (2.0 × 10⁻⁹)(600) = 1.2 × 10⁻⁶ N.</a:t>
            </a:r>
          </a:p>
          <a:p>
            <a:pPr marL="0" indent="0">
              <a:buNone/>
            </a:pPr>
            <a:r>
              <a:rPr lang="en-GB" sz="1200" dirty="0"/>
              <a:t>[Step 3] The charge is negative, so its force points opposite the field tangent.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Field strength &amp; force; Vector direction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1.2 μN, 35° south of west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charge is released from rest at the marked point on this curved field line. Which path does it take?</a:t>
            </a:r>
          </a:p>
          <a:p>
            <a:pPr marL="0" indent="0">
              <a:buNone/>
            </a:pPr>
            <a:r>
              <a:rPr lang="en-GB" sz="1200" dirty="0"/>
              <a:t>[Options] A Along the field line — that is what the line is for   B Off along the line at first, then away from it as it picks up speed   C At right angles to the line</a:t>
            </a:r>
          </a:p>
          <a:p>
            <a:pPr marL="0" indent="0">
              <a:buNone/>
            </a:pPr>
            <a:r>
              <a:rPr lang="en-GB" sz="1200" dirty="0"/>
              <a:t>[Figure] A single curved field line runs across the figure with a charge marked at rest on it, and three dashed candidate paths leave that point: one hugging the line all the way, one setting off along it and then straightening away, one crossing it at right angles.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Off along the line at first, then away from it as it picks up speed. From rest, the first thing that happens is an acceleration along the tangent, so the charge does set off along the line. But the instant it has velocity it has inertia, and the field at the next point pulls in a slightly different direction — so the path bends less sharply than the line does, exactly as a car on a curve wants to run wide. A field line gives the force at a point, never the path from it. The two coincide only when the line is straight.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can two electric field lines never cross?</a:t>
            </a:r>
          </a:p>
          <a:p>
            <a:pPr marL="0" indent="0">
              <a:buNone/>
            </a:pPr>
            <a:r>
              <a:rPr lang="en-GB" sz="1200" dirty="0"/>
              <a:t>[Options] A They physically repel   B The field cannot have two directions at one point   C Each line contains charge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can two electric field lines never cross?</a:t>
            </a:r>
          </a:p>
          <a:p>
            <a:pPr marL="0" indent="0">
              <a:buNone/>
            </a:pPr>
            <a:r>
              <a:rPr lang="en-GB" sz="1200" dirty="0"/>
              <a:t>[Option by option] A: Lines drawn from one charge do spread apart, so it looks as though they are shoving one another. They are a drawing of the field, though, not something in it — there is nothing physical there to do any shoving. The spreading IS the field getting weaker, drawn.  B: Correct. A crossing point would have to be given two field directions at once, and a point has only one.  C: Lines are drawn through empty space where there is no charge at all. If each line carried charge, a field map of a single electron would contain a great deal more charge than the electron does.</a:t>
            </a:r>
          </a:p>
          <a:p>
            <a:pPr marL="0" indent="0">
              <a:buNone/>
            </a:pPr>
            <a:r>
              <a:rPr lang="en-GB" sz="1200" dirty="0"/>
              <a:t>[Answer] B — The field cannot have two directions at one point</a:t>
            </a:r>
          </a:p>
          <a:p>
            <a:pPr marL="0" indent="0">
              <a:buNone/>
            </a:pPr>
            <a:r>
              <a:rPr lang="en-GB" sz="1200" dirty="0"/>
              <a:t>[Why] A crossing would assign two different electric-field directions to the same point. Field lines are a representation, not physical strands.</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Sketch-reason the field of a dipole (+q and −q): where is the field strongest, and what happens on the perpendicular bisector?</a:t>
            </a:r>
          </a:p>
          <a:p>
            <a:pPr marL="0" indent="0">
              <a:buNone/>
            </a:pPr>
            <a:r>
              <a:rPr lang="en-GB" sz="1200" dirty="0"/>
              <a:t>[Answer] Strongest between the charges; bisector field is parallel to the axis, anti-dipole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Lines leave +q and land on −q, crowding in the gap — strongest between the charges.</a:t>
            </a:r>
          </a:p>
          <a:p>
            <a:pPr marL="0" indent="0">
              <a:buNone/>
            </a:pPr>
            <a:r>
              <a:rPr lang="en-GB" sz="1200" dirty="0"/>
              <a:t>[Step 2] On the bisector the two contributions' horizontal parts cancel; the resultant points from + side to − side, parallel to the dipole axis.</a:t>
            </a:r>
          </a:p>
          <a:p>
            <a:pPr marL="0" indent="0">
              <a:buNone/>
            </a:pPr>
            <a:r>
              <a:rPr lang="en-GB" sz="1200" dirty="0"/>
              <a:t>[Step 3] Far away the field weakens faster than a point charge's (1/r³) because the pair partially cancels.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Strongest between the charges; bisector field is parallel to the axis, anti-dipole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μC charge at P sits where the field line runs 35° north of east with E = 600 N/C. Give the force vector on the charge and explain why the charge then LEAVES the field line as it moves.</a:t>
            </a:r>
          </a:p>
          <a:p>
            <a:pPr marL="0" indent="0">
              <a:buNone/>
            </a:pPr>
            <a:r>
              <a:rPr lang="en-GB" sz="1200" dirty="0"/>
              <a:t>[Answer] 1.2 mN at 35° S of W; lines give force, not paths — inertia bends the trajectory off the line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qE = 1.2 × 10⁻³ N at 35° south of west (negative charge reverses direction).</a:t>
            </a:r>
          </a:p>
          <a:p>
            <a:pPr marL="0" indent="0">
              <a:buNone/>
            </a:pPr>
            <a:r>
              <a:rPr lang="en-GB" sz="1200" dirty="0"/>
              <a:t>[Step 2] Field lines show force direction, not trajectories.</a:t>
            </a:r>
          </a:p>
          <a:p>
            <a:pPr marL="0" indent="0">
              <a:buNone/>
            </a:pPr>
            <a:r>
              <a:rPr lang="en-GB" sz="1200" dirty="0"/>
              <a:t>[Step 3] A moving charge has inertia: its curved path depends on velocity too, so it generally departs from the line except when starting at rest in a straight-line field.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draw the field of a point charge with eight lines. Your neighbour draws the same charge with sixteen. Whose field is stronger? Both diagrams are neatly and correctly drawn, and both are of exactly the same charge in exactly the same place.</a:t>
            </a:r>
          </a:p>
          <a:p>
            <a:pPr marL="0" indent="0">
              <a:buNone/>
            </a:pPr>
            <a:r>
              <a:rPr lang="en-GB" sz="1200" dirty="0"/>
              <a:t>[Answer] Neither — it is the same field twice. How many lines to draw is a decision made by whoever is holding the pen; it is not a measurement of anything. What does carry meaning is how the spacing changes WITHIN one diagram: where that map's lines crowd together, that map's field is strong. Compare line counts across two diagrams and you are comparing draughtsmen.</a:t>
            </a:r>
          </a:p>
          <a:p>
            <a:pPr marL="0" indent="0">
              <a:buNone/>
            </a:pPr>
            <a:r>
              <a:rPr lang="en-GB" sz="1200" dirty="0"/>
              <a:t>[Figure] The same positive point charge is drawn twice: on the left eight field lines leave it radially, on the right sixteen leave an identical charge, and both are labelled with the same value of Q.</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1.2 mN at 35° S of W; lines give force, not paths — inertia bends the trajectory off the line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https://giophysics.com/chapter-20/presentation/?lesson=lines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 electric field line is a drawing whose tangent shows field direction and whose relative spacing shows field strength within one map.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Around one positive point charge, field lines point radially outward; a positive test charge would initially accelerate along them.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Field lines leave positive charges and enter negative charges—or continue to or from infinity. They never cross because the field has one direction at a point. A denser set of lines within one consistently drawn map represents a stronger field, but the chosen number of lines is not itself a measurement.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Lines originate on positive source charge and terminate on negative source charge. If an opposite charge is not present in the diagram, a line may extend to infinity.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At a curved line, the field points along the local tangent—not toward the line's centre of curvature. The force on a negative charge points opposite that tangent.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Closer neighbouring lines indicate a larger field magnitude only when the diagram uses one consistent line-drawing convention. Lines are not threads and do not push one another apart.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20/presentation/?lesson=lin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0/electric-field-strength-force/" TargetMode="External"/><Relationship Id="rId4" Type="http://schemas.openxmlformats.org/officeDocument/2006/relationships/hyperlink" Target="https://giophysics.com/chapter-1/scalar-vecto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20/presentation/?lesson=line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0/presentation/?lesson=line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0/point-charge-fields/" TargetMode="External"/><Relationship Id="rId4" Type="http://schemas.openxmlformats.org/officeDocument/2006/relationships/hyperlink" Target="https://giophysics.com/chapter-20/electric-field-lines-direction/" TargetMode="External"/><Relationship Id="rId5" Type="http://schemas.openxmlformats.org/officeDocument/2006/relationships/hyperlink" Target="https://giophysics.com/chapter-20/presentation/?lesson=lines" TargetMode="External"/><Relationship Id="rId6" Type="http://schemas.openxmlformats.org/officeDocument/2006/relationships/hyperlink" Target="https://giophysics.com/chapter-20/" TargetMode="External"/><Relationship Id="rId7" Type="http://schemas.openxmlformats.org/officeDocument/2006/relationships/hyperlink" Target="https://giophysics.com/downloads/20-2-electric-field-lines-direc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11 · Electric Fields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Read a map without mistaking it for an object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Electric Field Lines &amp; Direction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Field lines are a visual language. Their tangent gives direction, their relative spacing suggests strength, and their pattern exposes symmetry.</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8 in Electric Fields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https://giophysics.com/chapter-20/electric-field-lines-direction/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Local direction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tangent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Follow the arrow on the field line through the point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any point, the field points along the field line passing through it — the arrows are a map of directions.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Positive probe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E⃗</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This convention defines field-line arrows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Field-line arrows are drawn the way a positive charge would be pushed.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Negative probe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antiparallel E⃗</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force reverses; the field map does not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negative charge is pushed against the arrows; the map itself doesn't change, only the response.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ways it might go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single curved field line runs across the figure with a charge marked at rest on it, and three dashed candidate paths leave that point: one hugging the line all the way, one setting off along it and then straightening away, one crossing it at right angles." descr="A single curved field line runs across the figure with a charge marked at rest on it, and three dashed candidate paths leave that point: one hugging the line all the way, one setting off along it and then straightening away, one crossing it at right angles."/>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 curved field line runs across the figure with a charge marked at rest on it, and three dashed candidate paths leave that point: one hugging the line all the way, one setting off along it and then straightening away, one crossing it at right angles.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released charge does not generally trace a curved field line. The tangent gives its instantaneous acceleration; inertia means its later trajectory can differ from the field-line shape.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Field lines near a point are drawn close together. What does that indicate, and can two lines ever cross?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Field lines near a point are drawn close together. What does that indicate, and can two lines ever cross?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Close spacing means a strong field.</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Lines never cross — the field has one direction at each point.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Strong field; crossing is impossible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LINES &amp; DIRECTION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Lines &amp; Direction.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 P, a field line is tangent at 35° north of east and E = 600 N/C. Find the force on a −2.0 nC charge.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At P, a field line is tangent at 35° north of east and E = 600 N/C. Find the force on a −2.0 nC charge.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field vector points 35° north of east because that is the arrowed tangent.</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Magnitude: |F| = |q|E = (2.0 × 10⁻⁹)(600) = 1.2 × 10⁻⁶ 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charge is negative, so its force points opposite the field tangent.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Field strength &amp; force</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https://giophysics.com/chapter-20/electric-field-strength-force/</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Vector direction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https://giophysics.com/chapter-1/scalar-vector/</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1.2 μN, 35° south of west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LINES &amp; DIRECTION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Lines &amp; Direction.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charge is released from rest at the marked point on this curved field line. Which path does it take?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Along the field line — that is what the line is for</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Off along the line at first, then away from it as it picks up speed</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At right angles to the line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single curved field line runs across the figure with a charge marked at rest on it, and three dashed candidate paths leave that point: one hugging the line all the way, one setting off along it and then straightening away, one crossing it at right angles." descr="A single curved field line runs across the figure with a charge marked at rest on it, and three dashed candidate paths leave that point: one hugging the line all the way, one setting off along it and then straightening away, one crossing it at right angles."/>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 curved field line runs across the figure with a charge marked at rest on it, and three dashed candidate paths leave that point: one hugging the line all the way, one setting off along it and then straightening away, one crossing it at right angles.</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Off along the line at first, then away from it as it picks up speed</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From rest, the first thing that happens is an acceleration along the tangent, so the charge does set off along the line. But the instant it has velocity it has inertia, and the field at the next point pulls in a slightly different direction — so the path bends less sharply than the line does, exactly as a car on a curve wants to run wide. A field line gives the force at a point, never the path from it. The two coincide only when the line is straight.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LINES &amp; DIRECTION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Lines &amp; Direction.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Why can two electric field lines never cross?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They physically repel</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field cannot have two directions at one point</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Each line contains charge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The field cannot have two directions at one point</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 crossing would assign two different electric-field directions to the same point. Field lines are a representation, not physical strands.</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Lines drawn from one charge do spread apart, so it looks as though they are shoving one another. They are a drawing of the field, though, not something in it — there is nothing physical there to do any shoving. The spreading IS the field getting weaker, drawn.</a:t>
            </a:r>
          </a:p>
        </p:txBody>
      </p:sp>
      <p:sp>
        <p:nvSpPr>
          <p:cNvPr id="11" name="text"/>
          <p:cNvSpPr txBox="1"/>
          <p:nvPr/>
        </p:nvSpPr>
        <p:spPr>
          <a:xfrm>
            <a:off x="558800" y="41084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A crossing point would have to be given two field directions at once, and a point has only one.</a:t>
            </a:r>
          </a:p>
        </p:txBody>
      </p:sp>
      <p:sp>
        <p:nvSpPr>
          <p:cNvPr id="12" name="text"/>
          <p:cNvSpPr txBox="1"/>
          <p:nvPr/>
        </p:nvSpPr>
        <p:spPr>
          <a:xfrm>
            <a:off x="558800" y="43865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Lines are drawn through empty space where there is no charge at all. If each line carried charge, a field map of a single electron would contain a great deal more charge than the electron does.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LINES &amp; DIRECTION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Lines &amp; Direction.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Sketch-reason the field of a dipole (+q and −q): where is the field strongest, and what happens on the perpendicular bisector?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Sketch-reason the field of a dipole (+q and −q): where is the field strongest, and what happens on the perpendicular bisector?</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Lines leave +q and land on −q, crowding in the gap — strongest between the charges.</a:t>
            </a:r>
          </a:p>
        </p:txBody>
      </p:sp>
      <p:sp>
        <p:nvSpPr>
          <p:cNvPr id="11" name="step-number"/>
          <p:cNvSpPr txBox="1"/>
          <p:nvPr/>
        </p:nvSpPr>
        <p:spPr>
          <a:xfrm>
            <a:off x="558800" y="36229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 the bisector the two contributions' horizontal parts cancel; the resultant points from + side to − side, parallel to the dipole axis.</a:t>
            </a:r>
          </a:p>
        </p:txBody>
      </p:sp>
      <p:sp>
        <p:nvSpPr>
          <p:cNvPr id="13" name="step-number"/>
          <p:cNvSpPr txBox="1"/>
          <p:nvPr/>
        </p:nvSpPr>
        <p:spPr>
          <a:xfrm>
            <a:off x="558800" y="4208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08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Far away the field weakens faster than a point charge's (1/r³) because the pair partially cancels.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Strongest between the charges; bisector field is parallel to the axis, anti-dipole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LINES &amp; DIRECTION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Lines &amp; Direction.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μC charge at P sits where the field line runs 35° north of east with E = 600 N/C. Give the force vector on the charge and explain why the charge then LEAVES the field line as it moves.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μC charge at P sits where the field line runs 35° north of east with E = 600 N/C. Give the force vector on the charge and explain why the charge then LEAVES the field line as it moves.</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qE = 1.2 × 10⁻³ N at 35° south of west (negative charge reverses direction).</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Field lines show force direction, not trajectories.</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moving charge has inertia: its curved path depends on velocity too, so it generally departs from the line except when starting at rest in a straight-line field.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draw the field of a point charge with eight lines. Your neighbour draws the same charge with sixteen. Whose field is stronger?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Both diagrams are neatly and correctly drawn, and both are of exactly the same charge in exactly the same place.</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Neither — it is the same field twice. How many lines to draw is a decision made by whoever is holding the pen; it is not a measurement of anything. What does carry meaning is how the spacing changes WITHIN one diagram: where that map's lines crowd together, that map's field is strong. Compare line counts across two diagrams and you are comparing draughtsmen.</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The same positive point charge is drawn twice: on the left eight field lines leave it radially, on the right sixteen leave an identical charge, and both are labelled with the same value of Q." descr="The same positive point charge is drawn twice: on the left eight field lines leave it radially, on the right sixteen leave an identical charge, and both are labelled with the same value of Q."/>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positive point charge is drawn twice: on the left eight field lines leave it radially, on the right sixteen leave an identical charge, and both are labelled with the same value of Q.</a:t>
            </a:r>
          </a:p>
        </p:txBody>
      </p:sp>
      <p:sp>
        <p:nvSpPr>
          <p:cNvPr id="12"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1.2 mN at 35° S of W; lines give force, not paths — inertia bends the trajectory off the line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ELECTRIC FIELD LINES &amp; DIRECTION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Electric Field Lines &amp; Direction.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FIELDS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11.3 Point-Charge Fields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https://giophysics.com/chapter-20/point-charge-fields/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https://giophysics.com/chapter-20/electric-field-lines-direction/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https://giophysics.com/chapter-20/presentation/?lesson=lines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Fields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https://giophysics.com/downloads/20-2-electric-field-lines-direction.pdf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 electric field line is a drawing whose tangent shows field direction and whose relative spacing shows field strength within one map.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Around one positive point charge, field lines point radially outward; a positive test charge would initially accelerate along them.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a map without mistaking it for an object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Field lines leave positive charges and enter negative charges—or continue to or from infinity. They never cross because the field has one direction at a point. A denser set of lines within one consistently drawn map represents a stronger field, but the chosen number of lines is not itself a measurement.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Start and finish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Lines originate on positive source charge and terminate on negative source charge. If an opposite charge is not present in the diagram, a line may extend to infinity.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a tangent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a curved line, the field points along the local tangent—not toward the line's centre of curvature. The force on a negative charge points opposite that tangent.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Interpret density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Closer neighbouring lines indicate a larger field magnitude only when the diagram uses one consistent line-drawing convention. Lines are not threads and do not push one another apart.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ELECTRIC FIELD LINES &amp; DIRECTION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Electric Field Lines &amp; Direction.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Fields — Electric Field Lines &amp; Direction</dc:title>
  <dc:subject>Electric Fields</dc:subject>
  <dc:creator>GioPhysics</dc:creator>
  <cp:keywords>lesson, Electric Fields, chapter-20,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