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Uniform Fields &amp; Parallel Plates. Lesson 5 of 8.</a:t>
            </a:r>
          </a:p>
          <a:p>
            <a:pPr marL="0" indent="0">
              <a:buNone/>
            </a:pPr>
            <a:r>
              <a:rPr lang="en-GB" sz="1200" dirty="0"/>
              <a:t>[Intro] Between wide, closely spaced parallel plates, the central electric field is approximately uniform and points from higher to lower potential.</a:t>
            </a:r>
          </a:p>
          <a:p>
            <a:pPr marL="0" indent="0">
              <a:buNone/>
            </a:pPr>
            <a:r>
              <a:rPr lang="en-GB" sz="1200" dirty="0"/>
              <a:t>[Source] https://giophysics.com/chapter-20/uniform-fields-parallel-plates/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Uniform plate field: E = |ΔV|/d</a:t>
            </a:r>
          </a:p>
          <a:p>
            <a:pPr marL="0" indent="0">
              <a:buNone/>
            </a:pPr>
            <a:r>
              <a:rPr lang="en-GB" sz="1200" dirty="0"/>
              <a:t>[In plain English] Between parallel plates the field is even: the voltage difference divided by the gap.</a:t>
            </a:r>
          </a:p>
          <a:p>
            <a:pPr marL="0" indent="0">
              <a:buNone/>
            </a:pPr>
            <a:r>
              <a:rPr lang="en-GB" sz="1200" dirty="0"/>
              <a:t>[Note] Valid in the central region of ideal parallel plates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Particle acceleration: a⃗ = qE⃗/m</a:t>
            </a:r>
          </a:p>
          <a:p>
            <a:pPr marL="0" indent="0">
              <a:buNone/>
            </a:pPr>
            <a:r>
              <a:rPr lang="en-GB" sz="1200" dirty="0"/>
              <a:t>[In plain English] A charged particle in a field accelerates like any object under force: charge × field, divided by mass.</a:t>
            </a:r>
          </a:p>
          <a:p>
            <a:pPr marL="0" indent="0">
              <a:buNone/>
            </a:pPr>
            <a:r>
              <a:rPr lang="en-GB" sz="1200" dirty="0"/>
              <a:t>[Note] The sign of q fixes whether acceleration follows or opposes 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Cross-field path: y = ½at², x = vₓt</a:t>
            </a:r>
          </a:p>
          <a:p>
            <a:pPr marL="0" indent="0">
              <a:buNone/>
            </a:pPr>
            <a:r>
              <a:rPr lang="en-GB" sz="1200" dirty="0"/>
              <a:t>[In plain English] A particle crossing a uniform field curves like a thrown ball: steady speed one way, steady acceleration the other.</a:t>
            </a:r>
          </a:p>
          <a:p>
            <a:pPr marL="0" indent="0">
              <a:buNone/>
            </a:pPr>
            <a:r>
              <a:rPr lang="en-GB" sz="1200" dirty="0"/>
              <a:t>[Note] For entry parallel to the plates with vᵧ₀ = 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E = |ΔV|/d is not a universal formula for every field. It describes a uniform field across a known perpendicular separation; for nonuniform fields, potential changes with position nonlinearly.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Parallel plates 2.0 cm apart hold a 400 V potential difference. Find the field between them.</a:t>
            </a:r>
          </a:p>
          <a:p>
            <a:pPr marL="0" indent="0">
              <a:buNone/>
            </a:pPr>
            <a:r>
              <a:rPr lang="en-GB" sz="1200" dirty="0"/>
              <a:t>[Answer] E = 2.0 × 10⁴ V/m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V/d = 400 ÷ 0.020.</a:t>
            </a:r>
          </a:p>
          <a:p>
            <a:pPr marL="0" indent="0">
              <a:buNone/>
            </a:pPr>
            <a:r>
              <a:rPr lang="en-GB" sz="1200" dirty="0"/>
              <a:t>[Step 2] E = 2.0 × 10⁴ V/m, from + plate to − plate.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2.0 × 10⁴ V/m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enters 12 cm long plates at 5.0 × 10⁷ m/s. The gap is 1.5 cm and the voltage is 210 V. Find its vertical deflection while crossing.</a:t>
            </a:r>
          </a:p>
          <a:p>
            <a:pPr marL="0" indent="0">
              <a:buNone/>
            </a:pPr>
            <a:r>
              <a:rPr lang="en-GB" sz="1200" dirty="0"/>
              <a:t>[Answer] y ≈ 7.1 mm toward the positive plate; the electron just clears the plate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210/0.015 = 1.4 × 10⁴ N/C and |a| = eE/mₑ = 2.46 × 10¹⁵ m/s².</a:t>
            </a:r>
          </a:p>
          <a:p>
            <a:pPr marL="0" indent="0">
              <a:buNone/>
            </a:pPr>
            <a:r>
              <a:rPr lang="en-GB" sz="1200" dirty="0"/>
              <a:t>[Step 2] Crossing time: t = 0.12/(5.0 × 10⁷) = 2.4 × 10⁻⁹ s.</a:t>
            </a:r>
          </a:p>
          <a:p>
            <a:pPr marL="0" indent="0">
              <a:buNone/>
            </a:pPr>
            <a:r>
              <a:rPr lang="en-GB" sz="1200" dirty="0"/>
              <a:t>[Step 3] Deflection: y = ½at² = 7.1 × 10⁻³ m. This is less than the 7.5 mm half-gap, so the electron emerges.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Electric force; Two-dimensional kinematics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y ≈ 7.1 mm toward the positive plate; the electron just clears the plate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Where in the gap between these plates is the field strongest?</a:t>
            </a:r>
          </a:p>
          <a:p>
            <a:pPr marL="0" indent="0">
              <a:buNone/>
            </a:pPr>
            <a:r>
              <a:rPr lang="en-GB" sz="1200" dirty="0"/>
              <a:t>[Options] A Just under the positive plate, nearest the source of it   B In the middle, furthest from both plates   C It is the same at all three points</a:t>
            </a:r>
          </a:p>
          <a:p>
            <a:pPr marL="0" indent="0">
              <a:buNone/>
            </a:pPr>
            <a:r>
              <a:rPr lang="en-GB" sz="1200" dirty="0"/>
              <a:t>[Figure] 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It is the same at all three points. That is the entire content of the word "uniform": away from the edges, E has the same magnitude and the same direction everywhere between the plates, so a charge crossing the gap has constant acceleration the whole way — which is what makes the path a clean parabola. It is also exactly the condition E = |ΔV|/d needs: one field strength and one separation to divide by. Where a field changes with position there is no single d, which is why that formula does not travel.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Plate voltage stays fixed while separation doubles. In the ideal central region, what happens to E?</a:t>
            </a:r>
          </a:p>
          <a:p>
            <a:pPr marL="0" indent="0">
              <a:buNone/>
            </a:pPr>
            <a:r>
              <a:rPr lang="en-GB" sz="1200" dirty="0"/>
              <a:t>[Options] A It halves   B It stays the same   C It doubles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Plate voltage stays fixed while separation doubles. In the ideal central region, what happens to E?</a:t>
            </a:r>
          </a:p>
          <a:p>
            <a:pPr marL="0" indent="0">
              <a:buNone/>
            </a:pPr>
            <a:r>
              <a:rPr lang="en-GB" sz="1200" dirty="0"/>
              <a:t>[Option by option] A: Correct. E = |ΔV|/d with ΔV fixed and d doubled gives half the field — the same voltage now has twice the distance to fall through, so it falls half as steeply.  B: "Stays the same" is true of the potential difference: the supply holds that wherever the plates are put, and it is easy to carry that constancy across to the field. But volts per metre with twice as many metres is a gentler gradient.  C: The right factor of two and the wrong direction. d sits underneath in E = |ΔV|/d, so growing it shrinks E. Read the field as a voltage gradient and the point is plain: more metres for the same volts is a shallower slope.</a:t>
            </a:r>
          </a:p>
          <a:p>
            <a:pPr marL="0" indent="0">
              <a:buNone/>
            </a:pPr>
            <a:r>
              <a:rPr lang="en-GB" sz="1200" dirty="0"/>
              <a:t>[Answer] A — It halves</a:t>
            </a:r>
          </a:p>
          <a:p>
            <a:pPr marL="0" indent="0">
              <a:buNone/>
            </a:pPr>
            <a:r>
              <a:rPr lang="en-GB" sz="1200" dirty="0"/>
              <a:t>[Why] E = |ΔV|/d, so doubling d at fixed voltage halves the field magnitude.</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enters midway between plates (length 8.0 cm, gap 2.0 cm, 200 V) at 4.0 × 10⁷ m/s parallel to them. Does it emerge, or strike a plate?</a:t>
            </a:r>
          </a:p>
          <a:p>
            <a:pPr marL="0" indent="0">
              <a:buNone/>
            </a:pPr>
            <a:r>
              <a:rPr lang="en-GB" sz="1200" dirty="0"/>
              <a:t>[Answer] It emerges, displaced ≈ 3.5 mm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10⁴ V/m; a = eE/m = 1.76 × 10¹⁵ m/s². Transit t = 0.08 ÷ 4 × 10⁷ = 2.0 × 10⁻⁹ s.</a:t>
            </a:r>
          </a:p>
          <a:p>
            <a:pPr marL="0" indent="0">
              <a:buNone/>
            </a:pPr>
            <a:r>
              <a:rPr lang="en-GB" sz="1200" dirty="0"/>
              <a:t>[Step 2] Deflection y = ½at² = ½ × 1.76 × 10¹⁵ × 4.0 × 10⁻¹⁸ ≈ 3.5 mm.</a:t>
            </a:r>
          </a:p>
          <a:p>
            <a:pPr marL="0" indent="0">
              <a:buNone/>
            </a:pPr>
            <a:r>
              <a:rPr lang="en-GB" sz="1200" dirty="0"/>
              <a:t>[Step 3] Available half-gap = 10 mm &gt; 3.5 mm — it emerges, deflected 3.5 mm toward the positive plate.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It emerges, displaced ≈ 3.5 mm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an inkjet printer, droplets (m = 1.0 × 10⁻¹⁰ kg, q = 2.0 × 10⁻¹³ C) cross 1.0 cm-long plates at 20 m/s, then fly 1.0 cm more to the paper. With E = 1.0 × 10⁶ V/m, find the total deflection at the paper.</a:t>
            </a:r>
          </a:p>
          <a:p>
            <a:pPr marL="0" indent="0">
              <a:buNone/>
            </a:pPr>
            <a:r>
              <a:rPr lang="en-GB" sz="1200" dirty="0"/>
              <a:t>[Answer] ≈ 0.75 mm — steerable dot placement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qE/m = 2.0 × 10⁻¹³ × 10⁶ ÷ 10⁻¹⁰ = 2.0 × 10³ m/s²; time in plates t₁ = 0.01/20 = 5.0 × 10⁻⁴ s.</a:t>
            </a:r>
          </a:p>
          <a:p>
            <a:pPr marL="0" indent="0">
              <a:buNone/>
            </a:pPr>
            <a:r>
              <a:rPr lang="en-GB" sz="1200" dirty="0"/>
              <a:t>[Step 2] In-plate deflection = ½at₁² = 0.25 mm; exit transverse speed = at₁ = 1.0 m/s.</a:t>
            </a:r>
          </a:p>
          <a:p>
            <a:pPr marL="0" indent="0">
              <a:buNone/>
            </a:pPr>
            <a:r>
              <a:rPr lang="en-GB" sz="1200" dirty="0"/>
              <a:t>[Step 3] Drift: 1.0 × (0.01/20) = 0.50 mm. Total ≈ 0.25 + 0.50 = 0.75 mm.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electron fired between two charged plates comes out deflected by 4 mm. Fire it in twice as fast — how far is it deflected now? The plates, the voltage and the electron are all unchanged. The only difference is how quickly it goes in.</a:t>
            </a:r>
          </a:p>
          <a:p>
            <a:pPr marL="0" indent="0">
              <a:buNone/>
            </a:pPr>
            <a:r>
              <a:rPr lang="en-GB" sz="1200" dirty="0"/>
              <a:t>[Answer] 1 mm, not 2. The sideways deflection is y = ½at², and the time inside the plates is t = L/vₓ, so y goes as 1/vₓ². Doubling the entry speed halves the time and then halves the effect again through the square. The acceleration has not changed at all — that is fixed by the plates, and the electron has no say in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0.75 mm — steerable dot placement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https://giophysics.com/chapter-20/presentation/?lesson=plates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uniform electric field has the same magnitude and direction throughout a region; ideal parallel plates create an approximately uniform field between them.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positive particle between horizontal plates accelerates at a constant rate toward the negative plate when other forces are negligible.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Away from the edges of ideal parallel plates, E has nearly constant magnitude |ΔV|/d. A charged particle therefore experiences constant electric force qE⃗ and—if other forces are negligible—constant acceleration. With horizontal entry speed and vertical field, the path is parabolic until the particle exits or hits a plate.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Use the potential-difference magnitude divided by perpendicular plate separation. The field points from the positive or higher-potential plate toward the negative or lower-potential plate.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electric field changes only the velocity component parallel to E⃗. The perpendicular component remains constant if gravity and other forces are neglected.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uniform model breaks down near plate edges, where field lines curve outward. It also assumes the particle does not significantly alter the plate charge.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0/presentation/?lesson=plat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electric-field-strength-force/" TargetMode="External"/><Relationship Id="rId4" Type="http://schemas.openxmlformats.org/officeDocument/2006/relationships/hyperlink" Target="https://giophysics.com/chapter-1/kinematics-2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0/presentation/?lesson=plat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0/conductors-shielding-field-mapping/" TargetMode="External"/><Relationship Id="rId4" Type="http://schemas.openxmlformats.org/officeDocument/2006/relationships/hyperlink" Target="https://giophysics.com/chapter-20/uniform-fields-parallel-plates/" TargetMode="External"/><Relationship Id="rId5" Type="http://schemas.openxmlformats.org/officeDocument/2006/relationships/hyperlink" Target="https://giophysics.com/chapter-20/presentation/?lesson=plates"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5-uniform-fields-parallel-plat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Turn a potential difference into constant acceleration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Uniform Fields &amp; Parallel Plates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Between wide, closely spaced parallel plates, the central electric field is approximately uniform and points from higher to lower potential.</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8 in Electric Fields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https://giophysics.com/chapter-20/uniform-fields-parallel-plates/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Uniform plate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|ΔV|/d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Valid in the central region of ideal parallel plates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Between parallel plates the field is even: the voltage difference divided by the gap.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Particle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 = qE⃗/m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sign of q fixes whether acceleration follows or opposes 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charged particle in a field accelerates like any object under force: charge × field, divided by mass.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Cross-field path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y = ½at², x = vₓt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entry parallel to the plates with vᵧ₀ =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particle crossing a uniform field curves like a thrown ball: steady speed one way, steady acceleration the other.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everywhere in the gap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 descr="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 = |ΔV|/d is not a universal formula for every field. It describes a uniform field across a known perpendicular separation; for nonuniform fields, potential changes with position nonlinearly.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Parallel plates 2.0 cm apart hold a 400 V potential difference. Find the field between them.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Parallel plates 2.0 cm apart hold a 400 V potential difference. Find the field between them.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V/d = 400 ÷ 0.020.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2.0 × 10⁴ V/m, from + plate to − plate.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2.0 × 10⁴ V/m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enters 12 cm long plates at 5.0 × 10⁷ m/s. The gap is 1.5 cm and the voltage is 210 V. Find its vertical deflection while crossing.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enters 12 cm long plates at 5.0 × 10⁷ m/s. The gap is 1.5 cm and the voltage is 210 V. Find its vertical deflection while crossing.</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210/0.015 = 1.4 × 10⁴ N/C and |a| = eE/mₑ = 2.46 × 10¹⁵ m/s².</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Crossing time: t = 0.12/(5.0 × 10⁷) = 2.4 × 10⁻⁹ 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Deflection: y = ½at² = 7.1 × 10⁻³ m. This is less than the 7.5 mm half-gap, so the electron emerges.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Electric force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https://giophysics.com/chapter-20/electric-field-strength-force/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Two-dimensional kinematics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y ≈ 7.1 mm toward the positive plate; the electron just clears the plate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Where in the gap between these plates is the field strongest?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Just under the positive plate, nearest the source of it</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In the middle, furthest from both plates</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is the same at all three points</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 descr="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horizontal parallel plates, the upper marked positive and the lower negative, carry evenly spaced downward field arrows all of one length; three points are marked, just under the top plate, at mid-gap and just above the bottom plate, and the outermost lines bow outward at the plate edges.</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It is the same at all three points</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That is the entire content of the word "uniform": away from the edges, E has the same magnitude and the same direction everywhere between the plates, so a charge crossing the gap has constant acceleration the whole way — which is what makes the path a clean parabola. It is also exactly the condition E = |ΔV|/d needs: one field strength and one separation to divide by. Where a field changes with position there is no single d, which is why that formula does not travel.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Plate voltage stays fixed while separation doubles. In the ideal central region, what happens to 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halves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the same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It halves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 = |ΔV|/d, so doubling d at fixed voltage halves the field magnitude.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E = |ΔV|/d with ΔV fixed and d doubled gives half the field — the same voltage now has twice the distance to fall through, so it falls half as steeply.</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"Stays the same" is true of the potential difference: the supply holds that wherever the plates are put, and it is easy to carry that constancy across to the field. But volts per metre with twice as many metres is a gentler gradient.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right factor of two and the wrong direction. d sits underneath in E = |ΔV|/d, so growing it shrinks E. Read the field as a voltage gradient and the point is plain: more metres for the same volts is a shallower slope.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UNIFORM FIELDS &amp; PARALLEL PLATES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Uniform Fields &amp; Parallel Plates.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enters midway between plates (length 8.0 cm, gap 2.0 cm, 200 V) at 4.0 × 10⁷ m/s parallel to them. Does it emerge, or strike a plate?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enters midway between plates (length 8.0 cm, gap 2.0 cm, 200 V) at 4.0 × 10⁷ m/s parallel to them. Does it emerge, or strike a plate?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10⁴ V/m; a = eE/m = 1.76 × 10¹⁵ m/s². Transit t = 0.08 ÷ 4 × 10⁷ = 2.0 × 10⁻⁹ 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Deflection y = ½at² = ½ × 1.76 × 10¹⁵ × 4.0 × 10⁻¹⁸ ≈ 3.5 mm.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Available half-gap = 10 mm &gt; 3.5 mm — it emerges, deflected 3.5 mm toward the positive plate.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It emerges, displaced ≈ 3.5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an inkjet printer, droplets (m = 1.0 × 10⁻¹⁰ kg, q = 2.0 × 10⁻¹³ C) cross 1.0 cm-long plates at 20 m/s, then fly 1.0 cm more to the paper. With E = 1.0 × 10⁶ V/m, find the total deflection at the paper.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an inkjet printer, droplets (m = 1.0 × 10⁻¹⁰ kg, q = 2.0 × 10⁻¹³ C) cross 1.0 cm-long plates at 20 m/s, then fly 1.0 cm more to the paper. With E = 1.0 × 10⁶ V/m, find the total deflection at the paper.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qE/m = 2.0 × 10⁻¹³ × 10⁶ ÷ 10⁻¹⁰ = 2.0 × 10³ m/s²; time in plates t₁ = 0.01/20 = 5.0 × 10⁻⁴ 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In-plate deflection = ½at₁² = 0.25 mm; exit transverse speed = at₁ = 1.0 m/s.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Drift: 1.0 × (0.01/20) = 0.50 mm. Total ≈ 0.25 + 0.50 = 0.75 mm.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 electron fired between two charged plates comes out deflected by 4 mm. Fire it in twice as fast — how far is it deflected 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plates, the voltage and the electron are all unchanged. The only difference is how quickly it goes in.</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1 mm, not 2. The sideways deflection is y = ½at², and the time inside the plates is t = L/vₓ, so y goes as 1/vₓ². Doubling the entry speed halves the time and then halves the effect again through the square. The acceleration has not changed at all — that is fixed by the plates, and the electron has no say in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0.75 mm — steerable dot placement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UNIFORM FIELDS &amp; PARALLEL PLATES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Uniform Fields &amp; Parallel Plates.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11.6 Conductors, Shielding &amp; Field Mapping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https://giophysics.com/chapter-20/conductors-shielding-field-mapping/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https://giophysics.com/chapter-20/uniform-fields-parallel-plates/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https://giophysics.com/chapter-20/presentation/?lesson=plates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https://giophysics.com/downloads/20-5-uniform-fields-parallel-plates.pdf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uniform electric field has the same magnitude and direction throughout a region; ideal parallel plates create an approximately uniform field between them.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positive particle between horizontal plates accelerates at a constant rate toward the negative plate when other forces are negligible.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Turn a potential difference into constant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Away from the edges of ideal parallel plates, E has nearly constant magnitude |ΔV|/d. A charged particle therefore experiences constant electric force qE⃗ and—if other forces are negligible—constant acceleration. With horizontal entry speed and vertical field, the path is parabolic until the particle exits or hits a plate.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Set the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Use the potential-difference magnitude divided by perpendicular plate separation. The field points from the positive or higher-potential plate toward the negative or lower-potential plate.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Separate components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electric field changes only the velocity component parallel to E⃗. The perpendicular component remains constant if gravity and other forces are neglected.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Check the edges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uniform model breaks down near plate edges, where field lines curve outward. It also assumes the particle does not significantly alter the plate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UNIFORM FIELDS &amp; PARALLEL PLATES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Uniform Fields &amp; Parallel Plates.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Uniform Fields &amp; Parallel Plates</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