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Point-Charge Fields. Lesson 3 of 8.</a:t>
            </a:r>
          </a:p>
          <a:p>
            <a:pPr marL="0" indent="0">
              <a:buNone/>
            </a:pPr>
            <a:r>
              <a:rPr lang="en-GB" sz="1200" dirty="0"/>
              <a:t>[Intro] An isolated point charge creates a radial field. Charge sets its scale, distance sets its rapid falloff, and source sign sets its direction.</a:t>
            </a:r>
          </a:p>
          <a:p>
            <a:pPr marL="0" indent="0">
              <a:buNone/>
            </a:pPr>
            <a:r>
              <a:rPr lang="en-GB" sz="1200" dirty="0"/>
              <a:t>[Source] https://giophysics.com/chapter-20/point-charge-fields/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Point-charge field: E = k|Q|/r²</a:t>
            </a:r>
          </a:p>
          <a:p>
            <a:pPr marL="0" indent="0">
              <a:buNone/>
            </a:pPr>
            <a:r>
              <a:rPr lang="en-GB" sz="1200" dirty="0"/>
              <a:t>[In plain English] A single charge's field weakens with distance squared — twice as far means a quarter the strength.</a:t>
            </a:r>
          </a:p>
          <a:p>
            <a:pPr marL="0" indent="0">
              <a:buNone/>
            </a:pPr>
            <a:r>
              <a:rPr lang="en-GB" sz="1200" dirty="0"/>
              <a:t>[Note] Use the magnitude here, then state the radial direction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Coulomb constant: k = 8.99 × 10⁹ N·m²/C²</a:t>
            </a:r>
          </a:p>
          <a:p>
            <a:pPr marL="0" indent="0">
              <a:buNone/>
            </a:pPr>
            <a:r>
              <a:rPr lang="en-GB" sz="1200" dirty="0"/>
              <a:t>[In plain English] The same large constant from Coulomb's law, reused for field strength.</a:t>
            </a:r>
          </a:p>
          <a:p>
            <a:pPr marL="0" indent="0">
              <a:buNone/>
            </a:pPr>
            <a:r>
              <a:rPr lang="en-GB" sz="1200" dirty="0"/>
              <a:t>[Note] Equivalent to 1/(4πε₀) in vacuum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Distance scaling: E₂/E₁ = (r₁/r₂)²</a:t>
            </a:r>
          </a:p>
          <a:p>
            <a:pPr marL="0" indent="0">
              <a:buNone/>
            </a:pPr>
            <a:r>
              <a:rPr lang="en-GB" sz="1200" dirty="0"/>
              <a:t>[In plain English] Compare two distances with a ratio: three times farther means one ninth the field.</a:t>
            </a:r>
          </a:p>
          <a:p>
            <a:pPr marL="0" indent="0">
              <a:buNone/>
            </a:pPr>
            <a:r>
              <a:rPr lang="en-GB" sz="1200" dirty="0"/>
              <a:t>[Note] Tripling r reduces E to one ninth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Doubling the distance does not halve the electric field. The r² denominator makes the new magnitude one quarter of the old value.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field strength 0.50 m from a +5.0 μC point charge.</a:t>
            </a:r>
          </a:p>
          <a:p>
            <a:pPr marL="0" indent="0">
              <a:buNone/>
            </a:pPr>
            <a:r>
              <a:rPr lang="en-GB" sz="1200" dirty="0"/>
              <a:t>[Answer] 1.8 × 10⁵ N/C outward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kQ/r² = 8.99 × 10⁹ × 5.0 × 10⁻⁶ ÷ 0.25.</a:t>
            </a:r>
          </a:p>
          <a:p>
            <a:pPr marL="0" indent="0">
              <a:buNone/>
            </a:pPr>
            <a:r>
              <a:rPr lang="en-GB" sz="1200" dirty="0"/>
              <a:t>[Step 2] E ≈ 1.8 × 10⁵ N/C, radially outward.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1.8 × 10⁵ N/C outward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electric field 0.30 m to the right of a −3.0 μC point charge.</a:t>
            </a:r>
          </a:p>
          <a:p>
            <a:pPr marL="0" indent="0">
              <a:buNone/>
            </a:pPr>
            <a:r>
              <a:rPr lang="en-GB" sz="1200" dirty="0"/>
              <a:t>[Answer] E = 3.0 × 10⁵ N/C left, toward the charge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Convert the source magnitude: |Q| = 3.0 × 10⁻⁶ C.</a:t>
            </a:r>
          </a:p>
          <a:p>
            <a:pPr marL="0" indent="0">
              <a:buNone/>
            </a:pPr>
            <a:r>
              <a:rPr lang="en-GB" sz="1200" dirty="0"/>
              <a:t>[Step 2] E = (8.99 × 10⁹)(3.0 × 10⁻⁶)/(0.30)² = 3.0 × 10⁵ N/C.</a:t>
            </a:r>
          </a:p>
          <a:p>
            <a:pPr marL="0" indent="0">
              <a:buNone/>
            </a:pPr>
            <a:r>
              <a:rPr lang="en-GB" sz="1200" dirty="0"/>
              <a:t>[Step 3] A negative source creates a field toward itself, so at the point to its right the field points left.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3.0 × 10⁵ N/C left, toward the charge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Coulomb’s law; Field-line direction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field at the near point is 900 N/C. What is it at the far point?</a:t>
            </a:r>
          </a:p>
          <a:p>
            <a:pPr marL="0" indent="0">
              <a:buNone/>
            </a:pPr>
            <a:r>
              <a:rPr lang="en-GB" sz="1200" dirty="0"/>
              <a:t>[Options] A 100 N/C — three times as far from the surface, so one ninth   B 225 N/C   C 450 N/C — twice as far, so half</a:t>
            </a:r>
          </a:p>
          <a:p>
            <a:pPr marL="0" indent="0">
              <a:buNone/>
            </a:pPr>
            <a:r>
              <a:rPr lang="en-GB" sz="1200" dirty="0"/>
              <a:t>[Figure] A charged metal sphere of radius 0.10 m has two points marked on a line running out from it, one 0.10 m beyond the surface and one 0.30 m beyond it, with dimension lines drawn to each point both from the surface and from the centre.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225 N/C. Measure from the centre: the near point is at r = 0.20 m and the far point at r = 0.40 m, so r has doubled and E falls to a quarter — 900/4 = 225 N/C. 100 N/C squares the right way but counts the distances from the surface, 0.10 m and 0.30 m, which is where nearly all the error in this lesson comes from. 450 N/C has the distances right and forgets to square.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point charge stays fixed while the observation distance triples. What happens to E?</a:t>
            </a:r>
          </a:p>
          <a:p>
            <a:pPr marL="0" indent="0">
              <a:buNone/>
            </a:pPr>
            <a:r>
              <a:rPr lang="en-GB" sz="1200" dirty="0"/>
              <a:t>[Options] A E/3   B E/6   C E/9</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point charge stays fixed while the observation distance triples. What happens to E?</a:t>
            </a:r>
          </a:p>
          <a:p>
            <a:pPr marL="0" indent="0">
              <a:buNone/>
            </a:pPr>
            <a:r>
              <a:rPr lang="en-GB" sz="1200" dirty="0"/>
              <a:t>[Option by option] A: E/3 treats the field as fading in step with distance. It would be right for a long straight line of charge, which is one reason it is so persistent — but a point charge spreads its field over a sphere whose area grows as r², and that r² is what sits in the denominator.  B: E/6 is three doubled: the factor found correctly and then squared by multiplying by two. Three squared is nine, not six.  C: Correct. Three times further out, and the same field is spread over nine times as much sphere.</a:t>
            </a:r>
          </a:p>
          <a:p>
            <a:pPr marL="0" indent="0">
              <a:buNone/>
            </a:pPr>
            <a:r>
              <a:rPr lang="en-GB" sz="1200" dirty="0"/>
              <a:t>[Answer] C — E/9</a:t>
            </a:r>
          </a:p>
          <a:p>
            <a:pPr marL="0" indent="0">
              <a:buNone/>
            </a:pPr>
            <a:r>
              <a:rPr lang="en-GB" sz="1200" dirty="0"/>
              <a:t>[Why] E follows 1/r², so Enew/Eold = 1/3² = 1/9.</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At what distance from a +8.0 nC charge is the field 100 N/C? And how far to reach a quarter of that field?</a:t>
            </a:r>
          </a:p>
          <a:p>
            <a:pPr marL="0" indent="0">
              <a:buNone/>
            </a:pPr>
            <a:r>
              <a:rPr lang="en-GB" sz="1200" dirty="0"/>
              <a:t>[Answer] 0.85 m; a quarter of the field at 1.7 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√(kQ/E) = √(8.99 × 10⁹ × 8.0 × 10⁻⁹ ÷ 100) = √0.719 ≈ 0.85 m.</a:t>
            </a:r>
          </a:p>
          <a:p>
            <a:pPr marL="0" indent="0">
              <a:buNone/>
            </a:pPr>
            <a:r>
              <a:rPr lang="en-GB" sz="1200" dirty="0"/>
              <a:t>[Step 2] Quarter field means double distance (inverse square).</a:t>
            </a:r>
          </a:p>
          <a:p>
            <a:pPr marL="0" indent="0">
              <a:buNone/>
            </a:pPr>
            <a:r>
              <a:rPr lang="en-GB" sz="1200" dirty="0"/>
              <a:t>[Step 3] r ≈ 1.7 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0.85 m; a quarter of the field at 1.7 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charges, +9q at x = 0 and −q at x = d, lie on a line. Show the null point lies OUTSIDE the pair, beyond the smaller charge, and find it.</a:t>
            </a:r>
          </a:p>
          <a:p>
            <a:pPr marL="0" indent="0">
              <a:buNone/>
            </a:pPr>
            <a:r>
              <a:rPr lang="en-GB" sz="1200" dirty="0"/>
              <a:t>[Answer] x = 1.5d — beyond the −q charge; between them the fields reinforce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Between them both fields point the same way (+ pushes right, − pulls right) — no cancellation possible.</a:t>
            </a:r>
          </a:p>
          <a:p>
            <a:pPr marL="0" indent="0">
              <a:buNone/>
            </a:pPr>
            <a:r>
              <a:rPr lang="en-GB" sz="1200" dirty="0"/>
              <a:t>[Step 2] Beyond −q (x &gt; d): 9q/x² = q/(x − d)² → 3(x − d) = x.</a:t>
            </a:r>
          </a:p>
          <a:p>
            <a:pPr marL="0" indent="0">
              <a:buNone/>
            </a:pPr>
            <a:r>
              <a:rPr lang="en-GB" sz="1200" dirty="0"/>
              <a:t>[Step 3] x = 3d/2 — the null sits d/2 past the small charge, on the far side from the big one.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x = 1.5d — beyond the −q charge; between them the fields reinforce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stand one metre from the surface of a charged metal sphere one metre in radius. How far away are you, as far as the field is concerned? The tape measure from your feet to the paintwork reads exactly 1.00 m, and that is the number written on the board.</a:t>
            </a:r>
          </a:p>
          <a:p>
            <a:pPr marL="0" indent="0">
              <a:buNone/>
            </a:pPr>
            <a:r>
              <a:rPr lang="en-GB" sz="1200" dirty="0"/>
              <a:t>[Answer] Two metres. Outside a spherically symmetric charge the field is exactly that of a point charge sitting at the centre — the same result Newton proved for gravity — so the r in kQ/r² is measured from the centre and not from the paintwork. Use the gap and every field you calculate comes out four times too large.</a:t>
            </a:r>
          </a:p>
          <a:p>
            <a:pPr marL="0" indent="0">
              <a:buNone/>
            </a:pPr>
            <a:r>
              <a:rPr lang="en-GB" sz="1200" dirty="0"/>
              <a:t>[Figure] A charged metal sphere of radius 0.10 m has two points marked on a line running out from it, one 0.10 m beyond the surface and one 0.30 m beyond it, with dimension lines drawn to each point both from the surface and from the centre.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https://giophysics.com/chapter-20/presentation/?lesson=point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point-charge field is a radial electric field whose magnitude is proportional to source charge and decreases with distance squared.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Moving from 1 m to 2 m from the same point charge reduces the field magnitude to one quarter.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 spherically symmetric source, field magnitude is proportional to |Q| and inversely proportional to r². The field points away from positive Q and toward negative Q. Distance r is measured from the source centre, not from the edge of a drawn symbol.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Convert microcoulombs or nanocoulombs to coulombs and centimetres to metres before substituting. The squared distance is a common source of powers-of-ten errors.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Positive source charges produce outward fields; negative source charges produce inward fields. This source sign rule is separate from the sign of any responding charge.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equation is exact for a point charge and for the exterior of a spherically symmetric charge distribution. Very near an extended object, its shape and charge distribution matter.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oulombs-law/" TargetMode="External"/><Relationship Id="rId4" Type="http://schemas.openxmlformats.org/officeDocument/2006/relationships/hyperlink" Target="https://giophysics.com/chapter-20/electric-field-lines-direc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hyperlink" Target="https://giophysics.com/chapter-20/presentation/?lesson=poin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0/presentation/?lesson=poin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20/field-superposition-null-points/" TargetMode="External"/><Relationship Id="rId4" Type="http://schemas.openxmlformats.org/officeDocument/2006/relationships/hyperlink" Target="https://giophysics.com/chapter-20/point-charge-fields/" TargetMode="External"/><Relationship Id="rId5" Type="http://schemas.openxmlformats.org/officeDocument/2006/relationships/hyperlink" Target="https://giophysics.com/chapter-20/presentation/?lesson=point" TargetMode="External"/><Relationship Id="rId6" Type="http://schemas.openxmlformats.org/officeDocument/2006/relationships/hyperlink" Target="https://giophysics.com/chapter-20/" TargetMode="External"/><Relationship Id="rId7" Type="http://schemas.openxmlformats.org/officeDocument/2006/relationships/hyperlink" Target="https://giophysics.com/downloads/20-3-point-charge-field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Combine radial direction with inverse square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Point-Charge Fields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An isolated point charge creates a radial field. Charge sets its scale, distance sets its rapid falloff, and source sign sets its direction.</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8 in Electric Fields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https://giophysics.com/chapter-20/point-charge-fields/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Point-charge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k|Q|/r²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magnitude here, then state the radial direction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single charge's field weakens with distance squared — twice as far means a quarter the strength.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Coulomb constant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k = 8.99 × 10⁹ N·m²/C²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Equivalent to 1/(4πε₀) in vacuum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large constant from Coulomb's law, reused for field strength.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Distance scaling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E₂/E₁ = (r₁/r₂)²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Tripling r reduces E to one ninth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Compare two distances with a ratio: three times farther means one ninth the field.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Doubling the distance does not halve the electric field. The r² denominator makes the new magnitude one quarter of the old value.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field strength 0.50 m from a +5.0 μC point charge.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field strength 0.50 m from a +5.0 μC point charge.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kQ/r² = 8.99 × 10⁹ × 5.0 × 10⁻⁶ ÷ 0.25.</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1.8 × 10⁵ N/C, radially outward.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1.8 × 10⁵ N/C outward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electric field 0.30 m to the right of a −3.0 μC point charge.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electric field 0.30 m to the right of a −3.0 μC point charge.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Convert the source magnitude: |Q| = 3.0 × 10⁻⁶ 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(8.99 × 10⁹)(3.0 × 10⁻⁶)/(0.30)² = 3.0 × 10⁵ N/C.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negative source creates a field toward itself, so at the point to its right the field points left.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3.0 × 10⁵ N/C left, toward the charge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Coulomb’s law</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Field-line direction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field at the near point is 900 N/C. What is it at the far point?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100 N/C — three times as far from the surface, so one ninth</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225 N/C</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450 N/C — twice as far, so half</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 charged metal sphere of radius 0.10 m has two points marked on a line running out from it, one 0.10 m beyond the surface and one 0.30 m beyond it, with dimension lines drawn to each point both from the surface and from the centre." descr="A charged metal sphere of radius 0.10 m has two points marked on a line running out from it, one 0.10 m beyond the surface and one 0.30 m beyond it, with dimension lines drawn to each point both from the surface and from the centre."/>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charged metal sphere of radius 0.10 m has two points marked on a line running out from it, one 0.10 m beyond the surface and one 0.30 m beyond it, with dimension lines drawn to each point both from the surface and from the centre.</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225 N/C</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Measure from the centre: the near point is at r = 0.20 m and the far point at r = 0.40 m, so r has doubled and E falls to a quarter — 900/4 = 225 N/C. 100 N/C squares the right way but counts the distances from the surface, 0.10 m and 0.30 m, which is where nearly all the error in this lesson comes from. 450 N/C has the distances right and forgets to square.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point charge stays fixed while the observation distance triples. What happens to 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E/3</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E/6</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E/9</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13135"/>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E/9</a:t>
            </a:r>
          </a:p>
        </p:txBody>
      </p:sp>
      <p:sp>
        <p:nvSpPr>
          <p:cNvPr id="7" name="text"/>
          <p:cNvSpPr txBox="1"/>
          <p:nvPr/>
        </p:nvSpPr>
        <p:spPr>
          <a:xfrm>
            <a:off x="558800" y="313035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338000"/>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 follows 1/r², so Enew/Eold = 1/3² = 1/9.</a:t>
            </a:r>
          </a:p>
        </p:txBody>
      </p:sp>
      <p:sp>
        <p:nvSpPr>
          <p:cNvPr id="9" name="text"/>
          <p:cNvSpPr txBox="1"/>
          <p:nvPr/>
        </p:nvSpPr>
        <p:spPr>
          <a:xfrm>
            <a:off x="558800" y="37215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929185"/>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E/3 treats the field as fading in step with distance. It would be right for a long straight line of charge, which is one reason it is so persistent — but a point charge spreads its field over a sphere whose area grows as r², and that r² is what sits in the denominator.</a:t>
            </a:r>
          </a:p>
        </p:txBody>
      </p:sp>
      <p:sp>
        <p:nvSpPr>
          <p:cNvPr id="11" name="text"/>
          <p:cNvSpPr txBox="1"/>
          <p:nvPr/>
        </p:nvSpPr>
        <p:spPr>
          <a:xfrm>
            <a:off x="558800" y="453624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E/6 is three doubled: the factor found correctly and then squared by multiplying by two. Three squared is nine, not six.</a:t>
            </a:r>
          </a:p>
        </p:txBody>
      </p:sp>
      <p:sp>
        <p:nvSpPr>
          <p:cNvPr id="12" name="text"/>
          <p:cNvSpPr txBox="1"/>
          <p:nvPr/>
        </p:nvSpPr>
        <p:spPr>
          <a:xfrm>
            <a:off x="558800" y="481437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Three times further out, and the same field is spread over nine times as much sphere.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POINT-CHARGE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Point-Charge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what distance from a +8.0 nC charge is the field 100 N/C? And how far to reach a quarter of that field?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what distance from a +8.0 nC charge is the field 100 N/C? And how far to reach a quarter of that field?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√(kQ/E) = √(8.99 × 10⁹ × 8.0 × 10⁻⁹ ÷ 100) = √0.719 ≈ 0.85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Quarter field means double distance (inverse square).</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1.7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0.85 m; a quarter of the field at 1.7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charges, +9q at x = 0 and −q at x = d, lie on a line. Show the null point lies OUTSIDE the pair, beyond the smaller charge, and find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charges, +9q at x = 0 and −q at x = d, lie on a line. Show the null point lies OUTSIDE the pair, beyond the smaller charge, and find it.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Between them both fields point the same way (+ pushes right, − pulls right) — no cancellation possible.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Beyond −q (x &gt; d): 9q/x² = q/(x − d)² → 3(x − d) = x.</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3d/2 — the null sits d/2 past the small charge, on the far side from the big one.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x = 1.5d — beyond the −q charge; between them the fields reinforce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POINT-CHARGE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Point-Charge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You stand one metre from the surface of a charged metal sphere one metre in radius. How far away are you, as far as the field is concerned?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tape measure from your feet to the paintwork reads exactly 1.00 m, and that is the number written on the board.</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Two metres. Outside a spherically symmetric charge the field is exactly that of a point charge sitting at the centre — the same result Newton proved for gravity — so the r in kQ/r² is measured from the centre and not from the paintwork. Use the gap and every field you calculate comes out four times too large.</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A charged metal sphere of radius 0.10 m has two points marked on a line running out from it, one 0.10 m beyond the surface and one 0.30 m beyond it, with dimension lines drawn to each point both from the surface and from the centre." descr="A charged metal sphere of radius 0.10 m has two points marked on a line running out from it, one 0.10 m beyond the surface and one 0.30 m beyond it, with dimension lines drawn to each point both from the surface and from the centre."/>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charged metal sphere of radius 0.10 m has two points marked on a line running out from it, one 0.10 m beyond the surface and one 0.30 m beyond it, with dimension lines drawn to each point both from the surface and from the centre.</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11.4 Field Superposition &amp; Null Points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https://giophysics.com/chapter-20/field-superposition-null-points/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https://giophysics.com/chapter-20/point-charge-fields/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https://giophysics.com/chapter-20/presentation/?lesson=point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Fields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https://giophysics.com/downloads/20-3-point-charge-fields.pdf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point-charge field is a radial electric field whose magnitude is proportional to source charge and decreases with distance squared.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Moving from 1 m to 2 m from the same point charge reduces the field magnitude to one quarter.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Combine radial direction with inverse square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 spherically symmetric source, field magnitude is proportional to |Q| and inversely proportional to r². The field points away from positive Q and toward negative Q. Distance r is measured from the source centre, not from the edge of a drawn symbol.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Convert first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Convert microcoulombs or nanocoulombs to coulombs and centimetres to metres before substituting. The squared distance is a common source of powers-of-ten errors.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the arrow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Positive source charges produce outward fields; negative source charges produce inward fields. This source sign rule is separate from the sign of any responding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Know the model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equation is exact for a point charge and for the exterior of a spherically symmetric charge distribution. Very near an extended object, its shape and charge distribution matter.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POINT-CHARGE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Point-Charge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Point-Charge Fields</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