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Electric Field Strength &amp; Force. Lesson 1 of 8.</a:t>
            </a:r>
          </a:p>
          <a:p>
            <a:pPr marL="0" indent="0">
              <a:buNone/>
            </a:pPr>
            <a:r>
              <a:rPr lang="en-GB" sz="1200" dirty="0"/>
              <a:t>[Intro] An electric field tells you the force per unit positive charge at each point. The source creates the field; a second charge responds to it.</a:t>
            </a:r>
          </a:p>
          <a:p>
            <a:pPr marL="0" indent="0">
              <a:buNone/>
            </a:pPr>
            <a:r>
              <a:rPr lang="en-GB" sz="1200" dirty="0"/>
              <a:t>[Source] https://giophysics.com/chapter-20/electric-field-strength-force/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Field definition: E⃗ = F⃗/q₀</a:t>
            </a:r>
          </a:p>
          <a:p>
            <a:pPr marL="0" indent="0">
              <a:buNone/>
            </a:pPr>
            <a:r>
              <a:rPr lang="en-GB" sz="1200" dirty="0"/>
              <a:t>[In plain English] The electric field at a point is the force a small positive test charge would feel there, per unit of its charge.</a:t>
            </a:r>
          </a:p>
          <a:p>
            <a:pPr marL="0" indent="0">
              <a:buNone/>
            </a:pPr>
            <a:r>
              <a:rPr lang="en-GB" sz="1200" dirty="0"/>
              <a:t>[Note] q₀ is positive and small enough not to disturb the sources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in a field: F⃗ = qE⃗</a:t>
            </a:r>
          </a:p>
          <a:p>
            <a:pPr marL="0" indent="0">
              <a:buNone/>
            </a:pPr>
            <a:r>
              <a:rPr lang="en-GB" sz="1200" dirty="0"/>
              <a:t>[In plain English] Put a charge in a field and it feels field strength times its charge — negative charges are pushed the opposite way to the arrows.</a:t>
            </a:r>
          </a:p>
          <a:p>
            <a:pPr marL="0" indent="0">
              <a:buNone/>
            </a:pPr>
            <a:r>
              <a:rPr lang="en-GB" sz="1200" dirty="0"/>
              <a:t>[Note] A negative q reverses the vector direction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Equivalent units: 1 N/C = 1 V/m</a:t>
            </a:r>
          </a:p>
          <a:p>
            <a:pPr marL="0" indent="0">
              <a:buNone/>
            </a:pPr>
            <a:r>
              <a:rPr lang="en-GB" sz="1200" dirty="0"/>
              <a:t>[In plain English] Two ways of stating field strength: force per charge, or how quickly the voltage changes with distance.</a:t>
            </a:r>
          </a:p>
          <a:p>
            <a:pPr marL="0" indent="0">
              <a:buNone/>
            </a:pPr>
            <a:r>
              <a:rPr lang="en-GB" sz="1200" dirty="0"/>
              <a:t>[Note] Both units describe electric field strength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point P beside a fixed source charge is drawn twice: once with a +1 nC probe carrying a short force arrow, once with a +3 nC probe carrying an arrow three times as long, and the field at P written only as a question mark.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a:p>
            <a:pPr marL="0" indent="0">
              <a:buNone/>
            </a:pPr>
            <a:r>
              <a:rPr lang="en-GB" sz="1200" dirty="0"/>
              <a:t>[Where it came from] A Level · Topics 12–25, question 10; syllabus 18, 19, 20.</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larger test charge experiences a larger force, but it does not reveal a larger field: F/q stays the same while the probe remains small enough not to rearrange the sources.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μC charge feels a 0.50 N force at a point. Find the field strength there.</a:t>
            </a:r>
          </a:p>
          <a:p>
            <a:pPr marL="0" indent="0">
              <a:buNone/>
            </a:pPr>
            <a:r>
              <a:rPr lang="en-GB" sz="1200" dirty="0"/>
              <a:t>[Answer] E = 2.5 × 10⁵ N/C</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F/q = 0.50 ÷ 2.0 × 10⁻⁶.</a:t>
            </a:r>
          </a:p>
          <a:p>
            <a:pPr marL="0" indent="0">
              <a:buNone/>
            </a:pPr>
            <a:r>
              <a:rPr lang="en-GB" sz="1200" dirty="0"/>
              <a:t>[Step 2] E = 2.5 × 10⁵ N/C, along the force.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2.5 × 10⁵ N/C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electric field of 2.0 × 10⁴ N/C points east. Find the electric force on an electron.</a:t>
            </a:r>
          </a:p>
          <a:p>
            <a:pPr marL="0" indent="0">
              <a:buNone/>
            </a:pPr>
            <a:r>
              <a:rPr lang="en-GB" sz="1200" dirty="0"/>
              <a:t>[Answer] F = 3.2 × 10⁻¹⁵ N west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Electric charge; Force vectors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Write the signed charge: q = −1.60 × 10⁻¹⁹ C.</a:t>
            </a:r>
          </a:p>
          <a:p>
            <a:pPr marL="0" indent="0">
              <a:buNone/>
            </a:pPr>
            <a:r>
              <a:rPr lang="en-GB" sz="1200" dirty="0"/>
              <a:t>[Step 2] Magnitude: |F| = |q|E = (1.60 × 10⁻¹⁹)(2.0 × 10⁴) = 3.2 × 10⁻¹⁵ N.</a:t>
            </a:r>
          </a:p>
          <a:p>
            <a:pPr marL="0" indent="0">
              <a:buNone/>
            </a:pPr>
            <a:r>
              <a:rPr lang="en-GB" sz="1200" dirty="0"/>
              <a:t>[Step 3] Because q is negative, the force is opposite the eastward field.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3.2 × 10⁻¹⁵ N west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Swapping the +1 nC probe at P for a +3 nC probe triples the force it feels. What has happened to the field at P?</a:t>
            </a:r>
          </a:p>
          <a:p>
            <a:pPr marL="0" indent="0">
              <a:buNone/>
            </a:pPr>
            <a:r>
              <a:rPr lang="en-GB" sz="1200" dirty="0"/>
              <a:t>[Options] A It has tripled   B It is unchanged   C It has fallen to one third</a:t>
            </a:r>
          </a:p>
          <a:p>
            <a:pPr marL="0" indent="0">
              <a:buNone/>
            </a:pPr>
            <a:r>
              <a:rPr lang="en-GB" sz="1200" dirty="0"/>
              <a:t>[Figure] The same point P beside a fixed source charge is drawn twice: once with a +1 nC probe carrying a short force arrow, once with a +3 nC probe carrying an arrow three times as long, and the field at P written only as a question mark.</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is unchanged. E is defined as F/q₀, and both the force and the charge have gone up by three, so the ratio is untouched. Nothing was done to the source charges, and they are what makes the field — the probe is a measuring instrument, not a participant. A bigger probe reads a bigger force in the same way that a longer ruler does not make a bench longer.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electric field points east. Which way is the electric force on an electron?</a:t>
            </a:r>
          </a:p>
          <a:p>
            <a:pPr marL="0" indent="0">
              <a:buNone/>
            </a:pPr>
            <a:r>
              <a:rPr lang="en-GB" sz="1200" dirty="0"/>
              <a:t>[Options] A East   B West   C There is no force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electric field points east. Which way is the electric force on an electron?</a:t>
            </a:r>
          </a:p>
          <a:p>
            <a:pPr marL="0" indent="0">
              <a:buNone/>
            </a:pPr>
            <a:r>
              <a:rPr lang="en-GB" sz="1200" dirty="0"/>
              <a:t>[Option by option] A: East is the direction for a POSITIVE charge, and it is the way the field-line arrows are drawn — which is exactly why it comes to mind first. Those arrows record what a positive test charge would do, and an electron is not one.  B: Correct. q is negative, so F = qE points opposite the field: west.  C: "No force" would be right if the electron carried no charge, or if the field were zero. It carries the elementary charge and the field is 2.0 × 10⁴ N/C, so the force is real and, for something as light as an electron, enormous in its effects.</a:t>
            </a:r>
          </a:p>
          <a:p>
            <a:pPr marL="0" indent="0">
              <a:buNone/>
            </a:pPr>
            <a:r>
              <a:rPr lang="en-GB" sz="1200" dirty="0"/>
              <a:t>[Answer] B — West</a:t>
            </a:r>
          </a:p>
          <a:p>
            <a:pPr marL="0" indent="0">
              <a:buNone/>
            </a:pPr>
            <a:r>
              <a:rPr lang="en-GB" sz="1200" dirty="0"/>
              <a:t>[Why] An electron has negative charge, so F⃗ = qE⃗ points opposite the field.</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oil droplet of mass 3.3 × 10⁻¹⁵ kg floats motionless between plates producing a downward field of 2.0 × 10⁵ N/C. Find the droplet's charge, including sign.</a:t>
            </a:r>
          </a:p>
          <a:p>
            <a:pPr marL="0" indent="0">
              <a:buNone/>
            </a:pPr>
            <a:r>
              <a:rPr lang="en-GB" sz="1200" dirty="0"/>
              <a:t>[Answer] q = −1.6 × 10⁻¹⁹ C — one electron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Balance: qE = mg → |q| = 3.3 × 10⁻¹⁵ × 9.81 ÷ 2.0 × 10⁵ ≈ 1.6 × 10⁻¹⁹ C.</a:t>
            </a:r>
          </a:p>
          <a:p>
            <a:pPr marL="0" indent="0">
              <a:buNone/>
            </a:pPr>
            <a:r>
              <a:rPr lang="en-GB" sz="1200" dirty="0"/>
              <a:t>[Step 2] The electric force must point UP against a DOWNWARD field, so the charge is negative.</a:t>
            </a:r>
          </a:p>
          <a:p>
            <a:pPr marL="0" indent="0">
              <a:buNone/>
            </a:pPr>
            <a:r>
              <a:rPr lang="en-GB" sz="1200" dirty="0"/>
              <a:t>[Step 3] |q| = e — a single excess electron: Millikan's experiment.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−1.6 × 10⁻¹⁹ C — one electron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thundercloud field of 3.0 × 10⁵ N/C, compare the acceleration of a free electron with that of a nitrogen ion (m ≈ 4.7 × 10⁻²⁶ kg, charge +e). What does this imply about who does the ionising in a spark?</a:t>
            </a:r>
          </a:p>
          <a:p>
            <a:pPr marL="0" indent="0">
              <a:buNone/>
            </a:pPr>
            <a:r>
              <a:rPr lang="en-GB" sz="1200" dirty="0"/>
              <a:t>[Answer] Electron accelerates ~5 × 10⁴ times harder — sparks are electron avalanches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electron and a proton are released side by side in the same uniform field. Which feels the bigger force? The proton is nearly two thousand times heavier than the electron and, drawn to scale, thousands of times bigger.</a:t>
            </a:r>
          </a:p>
          <a:p>
            <a:pPr marL="0" indent="0">
              <a:buNone/>
            </a:pPr>
            <a:r>
              <a:rPr lang="en-GB" sz="1200" dirty="0"/>
              <a:t>[Answer] Neither. F = qE, and the two carry exactly the same size of charge, so the forces are equal in magnitude and opposite in direction. What is wildly different is what happens next: a = F/m, and the proton's mass is 1836 times the electron's, so the electron accelerates 1836 times harder. Same force, different response — which is why a spark is an electron story.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a(e) = eE/mₑ = 1.6 × 10⁻¹⁹ × 3.0 × 10⁵ ÷ 9.11 × 10⁻³¹ ≈ 5.3 × 10¹⁶ m/s².</a:t>
            </a:r>
          </a:p>
          <a:p>
            <a:pPr marL="0" indent="0">
              <a:buNone/>
            </a:pPr>
            <a:r>
              <a:rPr lang="en-GB" sz="1200" dirty="0"/>
              <a:t>[Step 2] a(ion) = 4.8 × 10⁻¹⁴ ÷ 4.7 × 10⁻²⁶ ≈ 1.0 × 10¹² m/s² — fifty thousand times smaller.</a:t>
            </a:r>
          </a:p>
          <a:p>
            <a:pPr marL="0" indent="0">
              <a:buNone/>
            </a:pPr>
            <a:r>
              <a:rPr lang="en-GB" sz="1200" dirty="0"/>
              <a:t>[Step 3] Electrons reach ionising speeds almost instantly; the avalanche of a spark is an electron story.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Electron accelerates ~5 × 10⁴ times harder — sparks are electron avalanches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https://giophysics.com/chapter-20/presentation/?lesson=strength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Electric field strength is the force per unit positive charge at a point, directed as the force on a positive test charge.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In an eastward field, a positive charge feels force east while an electron feels force west.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Electric field strength is a vector property of a point in space. Its direction is the force direction on a small positive test charge. Once E⃗ is known, multiply by the actual signed charge q: a positive charge accelerates along E⃗ and a negative charge accelerates opposite 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Source charges establish E⃗. A test charge is an imagined measuring probe; changing that probe does not change the pre-existing field in the ideal model.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each point, E⃗ points in the direction a positive test charge would initially accelerate. State that direction before using the sign of q.</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 and F⃗ are vectors. Magnitudes alone cannot tell you whether a negative charge moves east or west, so draw an arrow or use signed components.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0/presentation/?lesson=strength"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urricula/a-level/exams/a-level-extension#q1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harge-conservation-quantisation/" TargetMode="External"/><Relationship Id="rId4" Type="http://schemas.openxmlformats.org/officeDocument/2006/relationships/hyperlink" Target="https://giophysics.com/chapter-3/free-body-diagrams-net-forc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0/presentation/?lesson=strength"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0/electric-field-lines-direction/" TargetMode="External"/><Relationship Id="rId4" Type="http://schemas.openxmlformats.org/officeDocument/2006/relationships/hyperlink" Target="https://giophysics.com/chapter-20/electric-field-strength-force/" TargetMode="External"/><Relationship Id="rId5" Type="http://schemas.openxmlformats.org/officeDocument/2006/relationships/hyperlink" Target="https://giophysics.com/chapter-20/presentation/?lesson=strength" TargetMode="External"/><Relationship Id="rId6" Type="http://schemas.openxmlformats.org/officeDocument/2006/relationships/hyperlink" Target="https://giophysics.com/chapter-20/" TargetMode="External"/><Relationship Id="rId7" Type="http://schemas.openxmlformats.org/officeDocument/2006/relationships/hyperlink" Target="https://giophysics.com/downloads/20-1-electric-field-strength-forc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Describe the location before adding the charge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Electric Field Strength &amp; Force</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An electric field tells you the force per unit positive charge at each point. The source creates the field; a second charge responds to it.</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8 in Electric Fields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https://giophysics.com/chapter-20/electric-field-strength-force/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Field definition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F⃗/q₀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q₀ is positive and small enough not to disturb the sources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electric field at a point is the force a small positive test charge would feel there, per unit of its charge.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in a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qE⃗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negative q reverses the vector direction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Put a charge in a field and it feels field strength times its charge — negative charges are pushed the opposite way to the arrows.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Equivalent units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N/C = 1 V/m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Both units describe electric field strength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ways of stating field strength: force per charge, or how quickly the voltage changes with distance.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probes, one point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The same point P beside a fixed source charge is drawn twice: once with a +1 nC probe carrying a short force arrow, once with a +3 nC probe carrying an arrow three times as long, and the field at P written only as a question mark." descr="The same point P beside a fixed source charge is drawn twice: once with a +1 nC probe carrying a short force arrow, once with a +3 nC probe carrying an arrow three times as long, and the field at P written only as a question mark."/>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point P beside a fixed source charge is drawn twice: once with a +1 nC probe carrying a short force arrow, once with a +3 nC probe carrying an arrow three times as long, and the field at P written only as a question mark.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18, 19, 20</a:t>
            </a:r>
          </a:p>
        </p:txBody>
      </p:sp>
      <p:sp>
        <p:nvSpPr>
          <p:cNvPr id="6" name="panel"/>
          <p:cNvSpPr/>
          <p:nvPr/>
        </p:nvSpPr>
        <p:spPr>
          <a:xfrm>
            <a:off x="1882787" y="1854200"/>
            <a:ext cx="8426427" cy="3402330"/>
          </a:xfrm>
          <a:prstGeom prst="rect">
            <a:avLst/>
          </a:prstGeom>
          <a:solidFill>
            <a:srgbClr val="FFFFFF"/>
          </a:solidFill>
          <a:ln w="9525">
            <a:solidFill>
              <a:srgbClr val="C6C8BB"/>
            </a:solidFill>
          </a:ln>
        </p:spPr>
      </p:sp>
      <p:pic>
        <p:nvPicPr>
          <p:cNvPr id="7" name="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 descr="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
          <p:cNvPicPr>
            <a:picLocks noChangeAspect="1"/>
          </p:cNvPicPr>
          <p:nvPr/>
        </p:nvPicPr>
        <p:blipFill>
          <a:blip r:embed="rId3"/>
          <a:stretch>
            <a:fillRect/>
          </a:stretch>
        </p:blipFill>
        <p:spPr>
          <a:xfrm>
            <a:off x="1997087" y="1968500"/>
            <a:ext cx="819782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larger test charge experiences a larger force, but it does not reveal a larger field: F/q stays the same while the probe remains small enough not to rearrange the sources.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μC charge feels a 0.50 N force at a point. Find the field strength there.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μC charge feels a 0.50 N force at a point. Find the field strength there.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F/q = 0.50 ÷ 2.0 × 10⁻⁶.</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2.5 × 10⁵ N/C, along the force.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2.5 × 10⁵ N/C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electric field of 2.0 × 10⁴ N/C points east. Find the electric force on an electron.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Electric charge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https://giophysics.com/chapter-19/charge-conservation-quantisation/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Force vectors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electric field of 2.0 × 10⁴ N/C points east. Find the electric force on an electron.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Write the signed charge: q = −1.60 × 10⁻¹⁹ 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Magnitude: |F| = |q|E = (1.60 × 10⁻¹⁹)(2.0 × 10⁴) = 3.2 × 10⁻¹⁵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Because q is negative, the force is opposite the eastward field.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3.2 × 10⁻¹⁵ N west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Swapping the +1 nC probe at P for a +3 nC probe triples the force it feels. What has happened to the field at P?</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has tripled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is unchanged</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has fallen to one third</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he same point P beside a fixed source charge is drawn twice: once with a +1 nC probe carrying a short force arrow, once with a +3 nC probe carrying an arrow three times as long, and the field at P written only as a question mark." descr="The same point P beside a fixed source charge is drawn twice: once with a +1 nC probe carrying a short force arrow, once with a +3 nC probe carrying an arrow three times as long, and the field at P written only as a question mark."/>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point P beside a fixed source charge is drawn twice: once with a +1 nC probe carrying a short force arrow, once with a +3 nC probe carrying an arrow three times as long, and the field at P written only as a question mark.</a:t>
            </a:r>
          </a:p>
        </p:txBody>
      </p:sp>
      <p:sp>
        <p:nvSpPr>
          <p:cNvPr id="13"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is unchanged</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 is defined as F/q₀, and both the force and the charge have gone up by three, so the ratio is untouched. Nothing was done to the source charges, and they are what makes the field — the probe is a measuring instrument, not a participant. A bigger probe reads a bigger force in the same way that a longer ruler does not make a bench longer.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electric field points east. Which way is the electric force on an electron?</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East</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West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There is no force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West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An electron has negative charge, so F⃗ = qE⃗ points opposite the field.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East is the direction for a POSITIVE charge, and it is the way the field-line arrows are drawn — which is exactly why it comes to mind first. Those arrows record what a positive test charge would do, and an electron is not one.</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q is negative, so F = qE points opposite the field: west.</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"No force" would be right if the electron carried no charge, or if the field were zero. It carries the elementary charge and the field is 2.0 × 10⁴ N/C, so the force is real and, for something as light as an electron, enormous in its effects.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STRENGTH &amp; FORCE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Strength &amp; Force.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oil droplet of mass 3.3 × 10⁻¹⁵ kg floats motionless between plates producing a downward field of 2.0 × 10⁵ N/C. Find the droplet's charge, including sign.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oil droplet of mass 3.3 × 10⁻¹⁵ kg floats motionless between plates producing a downward field of 2.0 × 10⁵ N/C. Find the droplet's charge, including sign.</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Balance: qE = mg → |q| = 3.3 × 10⁻¹⁵ × 9.81 ÷ 2.0 × 10⁵ ≈ 1.6 × 10⁻¹⁹ C.</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electric force must point UP against a DOWNWARD field, so the charge is negative.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e — a single excess electron: Millikan's experiment.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−1.6 × 10⁻¹⁹ C — one electron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thundercloud field of 3.0 × 10⁵ N/C, compare the acceleration of a free electron with that of a nitrogen ion (m ≈ 4.7 × 10⁻²⁶ kg, charge +e). What does this imply about who does the ionising in a spark?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 electron and a proton are released side by side in the same uniform field. Which feels the bigger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proton is nearly two thousand times heavier than the electron and, drawn to scale, thousands of times bigger.</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F = qE, and the two carry exactly the same size of charge, so the forces are equal in magnitude and opposite in direction. What is wildly different is what happens next: a = F/m, and the proton's mass is 1836 times the electron's, so the electron accelerates 1836 times harder. Same force, different response — which is why a spark is an electron story.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thundercloud field of 3.0 × 10⁵ N/C, compare the acceleration of a free electron with that of a nitrogen ion (m ≈ 4.7 × 10⁻²⁶ kg, charge +e). What does this imply about who does the ionising in a spark?</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a(e) = eE/mₑ = 1.6 × 10⁻¹⁹ × 3.0 × 10⁵ ÷ 9.11 × 10⁻³¹ ≈ 5.3 × 10¹⁶ m/s².</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a(ion) = 4.8 × 10⁻¹⁴ ÷ 4.7 × 10⁻²⁶ ≈ 1.0 × 10¹² m/s² — fifty thousand times smaller.</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Electrons reach ionising speeds almost instantly; the avalanche of a spark is an electron story.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Electron accelerates ~5 × 10⁴ times harder — sparks are electron avalanches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STRENGTH &amp;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Strength &amp;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11.2 Electric Field Lines &amp; Direction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https://giophysics.com/chapter-20/electric-field-strength-force/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https://giophysics.com/chapter-20/presentation/?lesson=strength</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Fields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https://giophysics.com/downloads/20-1-electric-field-strength-force.pdf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Electric field strength is the force per unit positive charge at a point, directed as the force on a positive test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an eastward field, a positive charge feels force east while an electron feels force west.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Describe the location before adding the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Electric field strength is a vector property of a point in space. Its direction is the force direction on a small positive test charge. Once E⃗ is known, multiply by the actual signed charge q: a positive charge accelerates along E⃗ and a negative charge accelerates opposite 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Separate source and probe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Source charges establish E⃗. A test charge is an imagined measuring probe; changing that probe does not change the pre-existing field in the ideal model.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Define one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each point, E⃗ points in the direction a positive test charge would initially accelerate. State that direction before using the sign of q.</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Keep the vectors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 and F⃗ are vectors. Magnitudes alone cannot tell you whether a negative charge moves east or west, so draw an arrow or use signed components.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STRENGTH &amp;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Strength &amp;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Electric Field Strength &amp; Force</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