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 Fields — Field Superposition &amp; Null Points. Lesson 4 of 8.</a:t>
            </a:r>
          </a:p>
          <a:p>
            <a:pPr marL="0" indent="0">
              <a:buNone/>
            </a:pPr>
            <a:r>
              <a:rPr lang="en-GB" sz="1200" dirty="0"/>
              <a:t>[Intro] Every source contributes independently to the field. A null point appears only where those vector contributions cancel exactly.</a:t>
            </a:r>
          </a:p>
          <a:p>
            <a:pPr marL="0" indent="0">
              <a:buNone/>
            </a:pPr>
            <a:r>
              <a:rPr lang="en-GB" sz="1200" dirty="0"/>
              <a:t>[Source] https://giophysics.com/chapter-20/field-superposition-null-points/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Superposition: E⃗net = ΣE⃗ᵢ</a:t>
            </a:r>
          </a:p>
          <a:p>
            <a:pPr marL="0" indent="0">
              <a:buNone/>
            </a:pPr>
            <a:r>
              <a:rPr lang="en-GB" sz="1200" dirty="0"/>
              <a:t>[In plain English] Fields from several charges simply add — but as vectors, direction by direction.</a:t>
            </a:r>
          </a:p>
          <a:p>
            <a:pPr marL="0" indent="0">
              <a:buNone/>
            </a:pPr>
            <a:r>
              <a:rPr lang="en-GB" sz="1200" dirty="0"/>
              <a:t>[Note] Add vector components, not unsigned magnitudes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Each source: Eᵢ = k|Qᵢ|/rᵢ²</a:t>
            </a:r>
          </a:p>
          <a:p>
            <a:pPr marL="0" indent="0">
              <a:buNone/>
            </a:pPr>
            <a:r>
              <a:rPr lang="en-GB" sz="1200" dirty="0"/>
              <a:t>[In plain English] Work out each charge's field size first, decide its direction, then combine.</a:t>
            </a:r>
          </a:p>
          <a:p>
            <a:pPr marL="0" indent="0">
              <a:buNone/>
            </a:pPr>
            <a:r>
              <a:rPr lang="en-GB" sz="1200" dirty="0"/>
              <a:t>[Note] Decide each direction before combining</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Null condition: E⃗net = 0</a:t>
            </a:r>
          </a:p>
          <a:p>
            <a:pPr marL="0" indent="0">
              <a:buNone/>
            </a:pPr>
            <a:r>
              <a:rPr lang="en-GB" sz="1200" dirty="0"/>
              <a:t>[In plain English] At certain spots, opposing fields cancel exactly — each field is real, but their sum is zero.</a:t>
            </a:r>
          </a:p>
          <a:p>
            <a:pPr marL="0" indent="0">
              <a:buNone/>
            </a:pPr>
            <a:r>
              <a:rPr lang="en-GB" sz="1200" dirty="0"/>
              <a:t>[Note] The individual fields can both be nonzero</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Zero electric potential and zero electric field are different conditions. Potential contributions add as scalars; field contributions add as vectors.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fields at a point are 300 N/C east and 400 N/C north. Find the resultant field.</a:t>
            </a:r>
          </a:p>
          <a:p>
            <a:pPr marL="0" indent="0">
              <a:buNone/>
            </a:pPr>
            <a:r>
              <a:rPr lang="en-GB" sz="1200" dirty="0"/>
              <a:t>[Answer] 500 N/C at 53° N of 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√(300² + 400²) = 500 N/C.</a:t>
            </a:r>
          </a:p>
          <a:p>
            <a:pPr marL="0" indent="0">
              <a:buNone/>
            </a:pPr>
            <a:r>
              <a:rPr lang="en-GB" sz="1200" dirty="0"/>
              <a:t>[Step 2] Direction: tan⁻¹(400/300) ≈ 53° north of east.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500 N/C at 53° N of 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+1.0 C charge and a −3.0 C charge are 2.0 m apart. Find the field at their midpoint.</a:t>
            </a:r>
          </a:p>
          <a:p>
            <a:pPr marL="0" indent="0">
              <a:buNone/>
            </a:pPr>
            <a:r>
              <a:rPr lang="en-GB" sz="1200" dirty="0"/>
              <a:t>[Answer] E = 3.60 × 10¹⁰ N/C, from +1.0 C toward −3.0 C</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midpoint is 1.0 m from each source.</a:t>
            </a:r>
          </a:p>
          <a:p>
            <a:pPr marL="0" indent="0">
              <a:buNone/>
            </a:pPr>
            <a:r>
              <a:rPr lang="en-GB" sz="1200" dirty="0"/>
              <a:t>[Step 2] The +1.0 C field points away from +, toward the − charge; the −3.0 C field also points toward the − charge.</a:t>
            </a:r>
          </a:p>
          <a:p>
            <a:pPr marL="0" indent="0">
              <a:buNone/>
            </a:pPr>
            <a:r>
              <a:rPr lang="en-GB" sz="1200" dirty="0"/>
              <a:t>[Step 3] The fields add: E = k(1.0 + 3.0)/(1.0)² = 3.60 × 10¹⁰ N/C.</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 = 3.60 × 10¹⁰ N/C, from +1.0 C toward −3.0 C</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Point-charge fields; Force superposition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At the midpoint M between +Q and −Q, the electric field is…</a:t>
            </a:r>
          </a:p>
          <a:p>
            <a:pPr marL="0" indent="0">
              <a:buNone/>
            </a:pPr>
            <a:r>
              <a:rPr lang="en-GB" sz="1200" dirty="0"/>
              <a:t>[Options] A Zero, by symmetry   B 2kQ/(d/2)², pointing from the + charge towards the −   C kQ/(d/2)², since one field partly cancels the other</a:t>
            </a:r>
          </a:p>
          <a:p>
            <a:pPr marL="0" indent="0">
              <a:buNone/>
            </a:pPr>
            <a:r>
              <a:rPr lang="en-GB" sz="1200" dirty="0"/>
              <a:t>[Figure] A +Q charge and a −Q charge sit a distance d apart on a horizontal line with the midpoint M marked by a single dot; no field arrows are drawn anywhere and the separation is dimensioned beneath the pair.</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2kQ/(d/2)², pointing from the + charge towards the −. Draw one arrow per source at M. The + charge points its arrow away from itself, towards the −. The − charge points its arrow towards itself, which from M is the same direction. Equal magnitudes, same direction, so they add: 2kQ/(d/2)² = 8kQ/d². Symmetry is real here, but it makes the two contributions equal, not opposite — and the quantity it does cancel at M is the potential.</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Where can the axial null point for +Q and +4Q lie?</a:t>
            </a:r>
          </a:p>
          <a:p>
            <a:pPr marL="0" indent="0">
              <a:buNone/>
            </a:pPr>
            <a:r>
              <a:rPr lang="en-GB" sz="1200" dirty="0"/>
              <a:t>[Figure] A +Q charge on the left and a +4Q charge on the right sit a distance d apart, with three candidate positions marked by small open circles: one nearer +Q, one nearer +4Q, and one out beyond +4Q.</a:t>
            </a:r>
          </a:p>
          <a:p>
            <a:pPr marL="0" indent="0">
              <a:buNone/>
            </a:pPr>
            <a:r>
              <a:rPr lang="en-GB" sz="1200" dirty="0"/>
              <a:t>[Options] A Between them, closer to +Q   B Between them, closer to +4Q   C Outside on the +4Q side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Where can the axial null point for +Q and +4Q lie?</a:t>
            </a:r>
          </a:p>
          <a:p>
            <a:pPr marL="0" indent="0">
              <a:buNone/>
            </a:pPr>
            <a:r>
              <a:rPr lang="en-GB" sz="1200" dirty="0"/>
              <a:t>[Option by option] A: Correct. Between like charges the fields oppose, so a null must exist there, and equal magnitudes k|Q|/r² need the smaller charge to be the nearer one. r₁/r₂ = √(1/4) = 1/2 puts it one third of the way along, from the +Q end.  B: This asks the bigger charge's field to be the weaker one where they meet, which is backwards. Walk towards +4Q and its field grows while +Q's shrinks — the gap between them widens rather than closing.  C: Out beyond +4Q, both fields point the same way: away from +Q and away from +4Q are one and the same direction out there, so nothing can cancel. That is the region to search for a null between UNLIKE charges, which is a different problem.</a:t>
            </a:r>
          </a:p>
          <a:p>
            <a:pPr marL="0" indent="0">
              <a:buNone/>
            </a:pPr>
            <a:r>
              <a:rPr lang="en-GB" sz="1200" dirty="0"/>
              <a:t>[Answer] A — Between them, closer to +Q</a:t>
            </a:r>
          </a:p>
          <a:p>
            <a:pPr marL="0" indent="0">
              <a:buNone/>
            </a:pPr>
            <a:r>
              <a:rPr lang="en-GB" sz="1200" dirty="0"/>
              <a:t>[Why] Like-charge fields oppose between the sources, and cancellation occurs closer to the smaller charge +Q.</a:t>
            </a:r>
          </a:p>
          <a:p>
            <a:pPr marL="0" indent="0">
              <a:buNone/>
            </a:pPr>
            <a:r>
              <a:rPr lang="en-GB" sz="1200" dirty="0"/>
              <a:t>[Reveal] One click for the answer, then one for the reason.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Charges +2.0 μC and +2.0 μC sit at (−0.30, 0) and (+0.30, 0) m. Find the field at (0, 0.40) m.</a:t>
            </a:r>
          </a:p>
          <a:p>
            <a:pPr marL="0" indent="0">
              <a:buNone/>
            </a:pPr>
            <a:r>
              <a:rPr lang="en-GB" sz="1200" dirty="0"/>
              <a:t>[Answer] ≈ 1.2 × 10⁵ N/C vertically upward</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Each distance r = 0.50 m: E(each) = 8.99 × 10⁹ × 2.0 × 10⁻⁶ ÷ 0.25 ≈ 7.19 × 10⁴ N/C.</a:t>
            </a:r>
          </a:p>
          <a:p>
            <a:pPr marL="0" indent="0">
              <a:buNone/>
            </a:pPr>
            <a:r>
              <a:rPr lang="en-GB" sz="1200" dirty="0"/>
              <a:t>[Step 2] Horizontal parts cancel; vertical parts add: 2E(4/5).</a:t>
            </a:r>
          </a:p>
          <a:p>
            <a:pPr marL="0" indent="0">
              <a:buNone/>
            </a:pPr>
            <a:r>
              <a:rPr lang="en-GB" sz="1200" dirty="0"/>
              <a:t>[Step 3] E(net) = 2 × 7.19 × 10⁴ × 0.8 ≈ 1.15 × 10⁵ N/C straight up.</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1.2 × 10⁵ N/C vertically upward</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Four equal +q charges occupy the corners of a square. Without calculation, give the field at the centre; then find the field there if ONE charge is removed. (side a)</a:t>
            </a:r>
          </a:p>
          <a:p>
            <a:pPr marL="0" indent="0">
              <a:buNone/>
            </a:pPr>
            <a:r>
              <a:rPr lang="en-GB" sz="1200" dirty="0"/>
              <a:t>[Answer] 0 with four; with three, E = 2kq/a² toward the vacancy</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Full square: symmetry cancels everything — E = 0 at the centre.</a:t>
            </a:r>
          </a:p>
          <a:p>
            <a:pPr marL="0" indent="0">
              <a:buNone/>
            </a:pPr>
            <a:r>
              <a:rPr lang="en-GB" sz="1200" dirty="0"/>
              <a:t>[Step 2] Removing one charge is equivalent to adding a −q there: the field equals that of a single charge at a corner.</a:t>
            </a:r>
          </a:p>
          <a:p>
            <a:pPr marL="0" indent="0">
              <a:buNone/>
            </a:pPr>
            <a:r>
              <a:rPr lang="en-GB" sz="1200" dirty="0"/>
              <a:t>[Step 3] Centre distance r = a/√2: E = kq/(a²/2) = 2kq/a², pointing toward the empty corner.</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0 with four; with three, E = 2kq/a² toward the vacancy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Two equal and opposite charges sit a metre apart. Where between them is the electric field zero? They are the same size and opposite in sign, so the midpoint looks like the obvious place for everything to cancel.</a:t>
            </a:r>
          </a:p>
          <a:p>
            <a:pPr marL="0" indent="0">
              <a:buNone/>
            </a:pPr>
            <a:r>
              <a:rPr lang="en-GB" sz="1200" dirty="0"/>
              <a:t>[Answer] Nowhere between them — and nowhere at all in finite space. At any point in the gap, the positive charge pushes a positive test charge away from itself and the negative charge pulls it towards itself, and those are the same direction, so the two fields add rather than cancel. What IS zero at the midpoint is the potential: +kQ/r and −kQ/r are scalars and they do cancel. Treating those two conditions as one is the most expensive mistake in this chapter.</a:t>
            </a:r>
          </a:p>
          <a:p>
            <a:pPr marL="0" indent="0">
              <a:buNone/>
            </a:pPr>
            <a:r>
              <a:rPr lang="en-GB" sz="1200" dirty="0"/>
              <a:t>[Figure] A +Q charge and a −Q charge sit a distance d apart on a horizontal line with the midpoint M marked by a single dot; no field arrows are drawn anywhere and the separation is dimensioned beneath the pair.</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https://giophysics.com/chapter-20/presentation/?lesson=superposition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Field superposition means adding every source's field as a vector; a null point is where the resulting vector is zero.</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At the midpoint between two equal positive charges, their equal opposite fields cancel, creating a null point.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Draw or calculate E⃗ from each source at the observation point, assign directions, and add components. For like charges, a finite axial null lies between them. For unlike charges, it lies outside the pair on the side of the smaller magnitude; equal and opposite charges have no finite axial null.</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At the chosen point, draw one arrow per source. If the arrows share a direction, magnitudes add; if they oppose, subtract with a declared sign convention.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Between unlike charges, both fields point the same way, so cancellation is impossible there. Between like charges, the fields oppose and one finite null must occur.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Setting k|Q₁|/r₁² = k|Q₂|/r₂² gives r₁/r₂ = √(|Q₁|/|Q₂|). The null is closer to the smaller-magnitude source.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0/point-charge-fields/" TargetMode="External"/><Relationship Id="rId4" Type="http://schemas.openxmlformats.org/officeDocument/2006/relationships/hyperlink" Target="https://giophysics.com/chapter-19/superposition-charge-equilibrium/"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hyperlink" Target="https://giophysics.com/chapter-20/presentation/?lesson=superposition"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hyperlink" Target="https://giophysics.com/chapter-20/presentation/?lesson=superposition"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0/presentation/?lesson=superposition"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hyperlink" Target="https://giophysics.com/chapter-20/uniform-fields-parallel-plates/" TargetMode="External"/><Relationship Id="rId4" Type="http://schemas.openxmlformats.org/officeDocument/2006/relationships/hyperlink" Target="https://giophysics.com/chapter-20/field-superposition-null-points/" TargetMode="External"/><Relationship Id="rId5" Type="http://schemas.openxmlformats.org/officeDocument/2006/relationships/hyperlink" Target="https://giophysics.com/chapter-20/presentation/?lesson=superposition" TargetMode="External"/><Relationship Id="rId6" Type="http://schemas.openxmlformats.org/officeDocument/2006/relationships/hyperlink" Target="https://giophysics.com/chapter-20/" TargetMode="External"/><Relationship Id="rId7" Type="http://schemas.openxmlformats.org/officeDocument/2006/relationships/hyperlink" Target="https://giophysics.com/downloads/20-4-field-superposition-null-point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11 · Electric Fields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Add one source contribution at a time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Field Superposition &amp; Null Points</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Every source contributes independently to the field. A null point appears only where those vector contributions cancel exactly.</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8 in Electric Fields</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https://giophysics.com/chapter-20/field-superposition-null-points/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Superposition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E⃗net = ΣE⃗ᵢ</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Add vector components, not unsigned magnitudes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Fields from several charges simply add — but as vectors, direction by direction.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Each source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Eᵢ = k|Qᵢ|/rᵢ²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Decide each direction before combining</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Work out each charge's field size first, decide its direction, then combine.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Null condition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E⃗net = 0</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individual fields can both be nonzero</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certain spots, opposing fields cancel exactly — each field is real, but their sum is zero.</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Zero electric potential and zero electric field are different conditions. Potential contributions add as scalars; field contributions add as vectors.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fields at a point are 300 N/C east and 400 N/C north. Find the resultant field.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fields at a point are 300 N/C east and 400 N/C north. Find the resultant field.</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√(300² + 400²) = 500 N/C.</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Direction: tan⁻¹(400/300) ≈ 53° north of east.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500 N/C at 53° N of 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FIELD SUPERPOSITION &amp; NULL POINTS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Field Superposition &amp; Null Points.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+1.0 C charge and a −3.0 C charge are 2.0 m apart. Find the field at their midpoint.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+1.0 C charge and a −3.0 C charge are 2.0 m apart. Find the field at their midpoint.</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midpoint is 1.0 m from each source.</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+1.0 C field points away from +, toward the − charge; the −3.0 C field also points toward the − charge.</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fields add: E = k(1.0 + 3.0)/(1.0)² = 3.60 × 10¹⁰ N/C.</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 = 3.60 × 10¹⁰ N/C, from +1.0 C toward −3.0 C</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FIELD SUPERPOSITION &amp; NULL POINTS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Field Superposition &amp; Null Points.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Point-charge fields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https://giophysics.com/chapter-20/point-charge-fields/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Force superposition</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https://giophysics.com/chapter-19/superposition-charge-equilibrium/</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At the midpoint M between +Q and −Q, the electric field is…</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Zero, by symmetry</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2kQ/(d/2)², pointing from the + charge towards the −</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kQ/(d/2)², since one field partly cancels the other</a:t>
            </a:r>
          </a:p>
        </p:txBody>
      </p:sp>
      <p:sp>
        <p:nvSpPr>
          <p:cNvPr id="10" name="panel"/>
          <p:cNvSpPr/>
          <p:nvPr/>
        </p:nvSpPr>
        <p:spPr>
          <a:xfrm>
            <a:off x="7010400" y="1854200"/>
            <a:ext cx="4622800" cy="2425700"/>
          </a:xfrm>
          <a:prstGeom prst="rect">
            <a:avLst/>
          </a:prstGeom>
          <a:solidFill>
            <a:srgbClr val="FFFFFF"/>
          </a:solidFill>
          <a:ln w="9525">
            <a:solidFill>
              <a:srgbClr val="C6C8BB"/>
            </a:solidFill>
          </a:ln>
        </p:spPr>
      </p:sp>
      <p:pic>
        <p:nvPicPr>
          <p:cNvPr id="11" name="A +Q charge and a −Q charge sit a distance d apart on a horizontal line with the midpoint M marked by a single dot; no field arrows are drawn anywhere and the separation is dimensioned beneath the pair." descr="A +Q charge and a −Q charge sit a distance d apart on a horizontal line with the midpoint M marked by a single dot; no field arrows are drawn anywhere and the separation is dimensioned beneath the pair."/>
          <p:cNvPicPr>
            <a:picLocks noChangeAspect="1"/>
          </p:cNvPicPr>
          <p:nvPr/>
        </p:nvPicPr>
        <p:blipFill>
          <a:blip r:embed="rId3"/>
          <a:stretch>
            <a:fillRect/>
          </a:stretch>
        </p:blipFill>
        <p:spPr>
          <a:xfrm>
            <a:off x="7124700" y="1968500"/>
            <a:ext cx="4394200" cy="2197100"/>
          </a:xfrm>
          <a:prstGeom prst="rect">
            <a:avLst/>
          </a:prstGeom>
        </p:spPr>
      </p:pic>
      <p:sp>
        <p:nvSpPr>
          <p:cNvPr id="12" name="text"/>
          <p:cNvSpPr txBox="1"/>
          <p:nvPr/>
        </p:nvSpPr>
        <p:spPr>
          <a:xfrm>
            <a:off x="7010400" y="4343400"/>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+Q charge and a −Q charge sit a distance d apart on a horizontal line with the midpoint M marked by a single dot; no field arrows are drawn anywhere and the separation is dimensioned beneath the pair.</a:t>
            </a:r>
          </a:p>
        </p:txBody>
      </p:sp>
      <p:sp>
        <p:nvSpPr>
          <p:cNvPr id="13" name="text"/>
          <p:cNvSpPr txBox="1"/>
          <p:nvPr/>
        </p:nvSpPr>
        <p:spPr>
          <a:xfrm>
            <a:off x="7010400" y="518668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2kQ/(d/2)², pointing from the + charge towards the −</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Draw one arrow per source at M. The + charge points its arrow away from itself, towards the −. The − charge points its arrow towards itself, which from M is the same direction. Equal magnitudes, same direction, so they add: 2kQ/(d/2)² = 8kQ/d². Symmetry is real here, but it makes the two contributions equal, not opposite — and the quantity it does cancel at M is the potential.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FIELD SUPERPOSITION &amp; NULL POINTS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Field Superposition &amp; Null Points.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Where can the axial null point for +Q and +4Q lie?</a:t>
            </a:r>
          </a:p>
        </p:txBody>
      </p:sp>
      <p:sp>
        <p:nvSpPr>
          <p:cNvPr id="7" name="option-letter"/>
          <p:cNvSpPr txBox="1"/>
          <p:nvPr/>
        </p:nvSpPr>
        <p:spPr>
          <a:xfrm>
            <a:off x="558800" y="233807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33807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Between them, closer to +Q</a:t>
            </a:r>
          </a:p>
        </p:txBody>
      </p:sp>
      <p:sp>
        <p:nvSpPr>
          <p:cNvPr id="9" name="option-letter"/>
          <p:cNvSpPr txBox="1"/>
          <p:nvPr/>
        </p:nvSpPr>
        <p:spPr>
          <a:xfrm>
            <a:off x="558800" y="271907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71907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Between them, closer to +4Q</a:t>
            </a:r>
          </a:p>
        </p:txBody>
      </p:sp>
      <p:sp>
        <p:nvSpPr>
          <p:cNvPr id="11" name="option-letter"/>
          <p:cNvSpPr txBox="1"/>
          <p:nvPr/>
        </p:nvSpPr>
        <p:spPr>
          <a:xfrm>
            <a:off x="558800" y="310007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10007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Outside on the +4Q side</a:t>
            </a:r>
          </a:p>
        </p:txBody>
      </p:sp>
      <p:sp>
        <p:nvSpPr>
          <p:cNvPr id="13" name="panel"/>
          <p:cNvSpPr/>
          <p:nvPr/>
        </p:nvSpPr>
        <p:spPr>
          <a:xfrm>
            <a:off x="7010400" y="1854200"/>
            <a:ext cx="4622800" cy="2425700"/>
          </a:xfrm>
          <a:prstGeom prst="rect">
            <a:avLst/>
          </a:prstGeom>
          <a:solidFill>
            <a:srgbClr val="FFFFFF"/>
          </a:solidFill>
          <a:ln w="9525">
            <a:solidFill>
              <a:srgbClr val="C6C8BB"/>
            </a:solidFill>
          </a:ln>
        </p:spPr>
      </p:sp>
      <p:pic>
        <p:nvPicPr>
          <p:cNvPr id="14" name="A +Q charge on the left and a +4Q charge on the right sit a distance d apart, with three candidate positions marked by small open circles: one nearer +Q, one nearer +4Q, and one out beyond +4Q." descr="A +Q charge on the left and a +4Q charge on the right sit a distance d apart, with three candidate positions marked by small open circles: one nearer +Q, one nearer +4Q, and one out beyond +4Q."/>
          <p:cNvPicPr>
            <a:picLocks noChangeAspect="1"/>
          </p:cNvPicPr>
          <p:nvPr/>
        </p:nvPicPr>
        <p:blipFill>
          <a:blip r:embed="rId3"/>
          <a:stretch>
            <a:fillRect/>
          </a:stretch>
        </p:blipFill>
        <p:spPr>
          <a:xfrm>
            <a:off x="7124700" y="1968500"/>
            <a:ext cx="4394200" cy="2197100"/>
          </a:xfrm>
          <a:prstGeom prst="rect">
            <a:avLst/>
          </a:prstGeom>
        </p:spPr>
      </p:pic>
      <p:sp>
        <p:nvSpPr>
          <p:cNvPr id="15" name="text"/>
          <p:cNvSpPr txBox="1"/>
          <p:nvPr/>
        </p:nvSpPr>
        <p:spPr>
          <a:xfrm>
            <a:off x="7010400" y="4343400"/>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+Q charge on the left and a +4Q charge on the right sit a distance d apart, with three candidate positions marked by small open circles: one nearer +Q, one nearer +4Q, and one out beyond +4Q.</a:t>
            </a:r>
          </a:p>
        </p:txBody>
      </p:sp>
      <p:sp>
        <p:nvSpPr>
          <p:cNvPr id="16" name="text"/>
          <p:cNvSpPr txBox="1"/>
          <p:nvPr/>
        </p:nvSpPr>
        <p:spPr>
          <a:xfrm>
            <a:off x="7010400" y="518668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Between them, closer to +Q</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Like-charge fields oppose between the sources, and cancellation occurs closer to the smaller charge +Q.</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Between like charges the fields oppose, so a null must exist there, and equal magnitudes k|Q|/r² need the smaller charge to be the nearer one. r₁/r₂ = √(1/4) = 1/2 puts it one third of the way along, from the +Q end.</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This asks the bigger charge's field to be the weaker one where they meet, which is backwards. Walk towards +4Q and its field grows while +Q's shrinks — the gap between them widens rather than closing.</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Out beyond +4Q, both fields point the same way: away from +Q and away from +4Q are one and the same direction out there, so nothing can cancel. That is the region to search for a null between UNLIKE charges, which is a different problem.</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FIELD SUPERPOSITION &amp; NULL POINTS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Field Superposition &amp; Null Points.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Charges +2.0 μC and +2.0 μC sit at (−0.30, 0) and (+0.30, 0) m. Find the field at (0, 0.40) 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Charges +2.0 μC and +2.0 μC sit at (−0.30, 0) and (+0.30, 0) m. Find the field at (0, 0.40) m.</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distance r = 0.50 m: E(each) = 8.99 × 10⁹ × 2.0 × 10⁻⁶ ÷ 0.25 ≈ 7.19 × 10⁴ N/C.</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Horizontal parts cancel; vertical parts add: 2E(4/5).</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E(net) = 2 × 7.19 × 10⁴ × 0.8 ≈ 1.15 × 10⁵ N/C straight up.</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1.2 × 10⁵ N/C vertically upward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FIELD SUPERPOSITION &amp; NULL POINTS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Field Superposition &amp; Null Points.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Four equal +q charges occupy the corners of a square. Without calculation, give the field at the centre; then find the field there if ONE charge is removed. (side a)</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Four equal +q charges occupy the corners of a square. Without calculation, give the field at the centre; then find the field there if ONE charge is removed. (side a)</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Full square: symmetry cancels everything — E = 0 at the centre.</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Removing one charge is equivalent to adding a −q there: the field equals that of a single charge at a corner.</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Centre distance r = a/√2: E = kq/(a²/2) = 2kq/a², pointing toward the empty corner.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0 with four; with three, E = 2kq/a² toward the vacancy</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FIELDS  ·  FIELD SUPERPOSITION &amp; NULL POINTS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Fields — Field Superposition &amp; Null Points.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equal and opposite charges sit a metre apart. Where between them is the electric field zero?</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They are the same size and opposite in sign, so the midpoint looks like the obvious place for everything to cancel.</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252603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Nowhere between them — and nowhere at all in finite space. At any point in the gap, the positive charge pushes a positive test charge away from itself and the negative charge pulls it towards itself, and those are the same direction, so the two fields add rather than cancel. What IS zero at the midpoint is the potential: +kQ/r and −kQ/r are scalars and they do cancel. Treating those two conditions as one is the most expensive mistake in this chapter.</a:t>
            </a:r>
          </a:p>
        </p:txBody>
      </p:sp>
      <p:sp>
        <p:nvSpPr>
          <p:cNvPr id="9" name="panel"/>
          <p:cNvSpPr/>
          <p:nvPr/>
        </p:nvSpPr>
        <p:spPr>
          <a:xfrm>
            <a:off x="7010400" y="1854200"/>
            <a:ext cx="4622800" cy="2425700"/>
          </a:xfrm>
          <a:prstGeom prst="rect">
            <a:avLst/>
          </a:prstGeom>
          <a:solidFill>
            <a:srgbClr val="FFFFFF"/>
          </a:solidFill>
          <a:ln w="9525">
            <a:solidFill>
              <a:srgbClr val="C6C8BB"/>
            </a:solidFill>
          </a:ln>
        </p:spPr>
      </p:sp>
      <p:pic>
        <p:nvPicPr>
          <p:cNvPr id="10" name="A +Q charge and a −Q charge sit a distance d apart on a horizontal line with the midpoint M marked by a single dot; no field arrows are drawn anywhere and the separation is dimensioned beneath the pair." descr="A +Q charge and a −Q charge sit a distance d apart on a horizontal line with the midpoint M marked by a single dot; no field arrows are drawn anywhere and the separation is dimensioned beneath the pair."/>
          <p:cNvPicPr>
            <a:picLocks noChangeAspect="1"/>
          </p:cNvPicPr>
          <p:nvPr/>
        </p:nvPicPr>
        <p:blipFill>
          <a:blip r:embed="rId3"/>
          <a:stretch>
            <a:fillRect/>
          </a:stretch>
        </p:blipFill>
        <p:spPr>
          <a:xfrm>
            <a:off x="7124700" y="1968500"/>
            <a:ext cx="4394200" cy="2197100"/>
          </a:xfrm>
          <a:prstGeom prst="rect">
            <a:avLst/>
          </a:prstGeom>
        </p:spPr>
      </p:pic>
      <p:sp>
        <p:nvSpPr>
          <p:cNvPr id="11" name="text"/>
          <p:cNvSpPr txBox="1"/>
          <p:nvPr/>
        </p:nvSpPr>
        <p:spPr>
          <a:xfrm>
            <a:off x="7010400" y="4343400"/>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+Q charge and a −Q charge sit a distance d apart on a horizontal line with the midpoint M marked by a single dot; no field arrows are drawn anywhere and the separation is dimensioned beneath the pair.</a:t>
            </a:r>
          </a:p>
        </p:txBody>
      </p:sp>
      <p:sp>
        <p:nvSpPr>
          <p:cNvPr id="12" name="text"/>
          <p:cNvSpPr txBox="1"/>
          <p:nvPr/>
        </p:nvSpPr>
        <p:spPr>
          <a:xfrm>
            <a:off x="7010400" y="518668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 FIELDS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11.5 Uniform Fields &amp; Parallel Plates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https://giophysics.com/chapter-20/uniform-fields-parallel-plates/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https://giophysics.com/chapter-20/field-superposition-null-points/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https://giophysics.com/chapter-20/presentation/?lesson=superposition</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Electric Fields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https://giophysics.com/downloads/20-4-field-superposition-null-points.pdf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Field superposition means adding every source's field as a vector; a null point is where the resulting vector is zero.</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At the midpoint between two equal positive charges, their equal opposite fields cancel, creating a null point.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Add one source contribution at a time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Draw or calculate E⃗ from each source at the observation point, assign directions, and add components. For like charges, a finite axial null lies between them. For unlike charges, it lies outside the pair on the side of the smaller magnitude; equal and opposite charges have no finite axial null.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Sketch first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At the chosen point, draw one arrow per source. If the arrows share a direction, magnitudes add; if they oppose, subtract with a declared sign convention.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Search the right region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Between unlike charges, both fields point the same way, so cancellation is impossible there. Between like charges, the fields oppose and one finite null must occur.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Use square roots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Setting k|Q₁|/r₁² = k|Q₂|/r₂² gives r₁/r₂ = √(|Q₁|/|Q₂|). The null is closer to the smaller-magnitude source.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FIELDS  ·  FIELD SUPERPOSITION &amp; NULL POINTS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Fields — Field Superposition &amp; Null Points.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30</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30</Slides>
  <Notes>30</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Fields — Field Superposition &amp; Null Points</dc:title>
  <dc:subject>Electric Fields</dc:subject>
  <dc:creator>GioPhysics</dc:creator>
  <cp:keywords>lesson, Electric Fields, chapter-20,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