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notesMaster" Target="notesMasters/notesMaster1.xml"/><Relationship Id="rId4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Potential — Parallel Plates and Capacitors. Lesson 6 of 7.</a:t>
            </a:r>
          </a:p>
          <a:p>
            <a:pPr marL="0" indent="0">
              <a:buNone/>
            </a:pPr>
            <a:r>
              <a:rPr lang="en-GB" sz="1200" dirty="0"/>
              <a:t>[Intro] Oppositely charged plates create an approximately uniform interior field. A capacitor stores separated charge and energy in that field.</a:t>
            </a:r>
          </a:p>
          <a:p>
            <a:pPr marL="0" indent="0">
              <a:buNone/>
            </a:pPr>
            <a:r>
              <a:rPr lang="en-GB" sz="1200" dirty="0"/>
              <a:t>[Source] https://giophysics.com/chapter-21/parallel-plates-capacitors/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Two capacitors across the same pair of points must have the same ΔV, so Q = C₁ΔV + C₂ΔV, and dividing by ΔV gives C = C₁ + C₂: capacitances add in parallel. In a series chain the conductor between neighbouring plates is isolated and started neutral, so charge there can only be separated, never added, and every capacitor ends up with the same |Q|. The p.d.s add, ΔV = Q/C₁ + Q/C₂, and dividing by Q gives 1/C = 1/C₁ + 1/C₂. Note the reversal against resistors — capacitors add directly in parallel and reciprocally in series, because a capacitor's job is to store charge rather than to obstruct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Uniform plate field: |E| = |ΔV|/d</a:t>
            </a:r>
          </a:p>
          <a:p>
            <a:pPr marL="0" indent="0">
              <a:buNone/>
            </a:pPr>
            <a:r>
              <a:rPr lang="en-GB" sz="1200" dirty="0"/>
              <a:t>[In plain English] Between parallel plates: voltage difference divided by gap, pointing from the positive plate to the negative.</a:t>
            </a:r>
          </a:p>
          <a:p>
            <a:pPr marL="0" indent="0">
              <a:buNone/>
            </a:pPr>
            <a:r>
              <a:rPr lang="en-GB" sz="1200" dirty="0"/>
              <a:t>[Note] Direction is from the positive plate to the negative plate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Capacitance: C = |Q|/|ΔV|</a:t>
            </a:r>
          </a:p>
          <a:p>
            <a:pPr marL="0" indent="0">
              <a:buNone/>
            </a:pPr>
            <a:r>
              <a:rPr lang="en-GB" sz="1200" dirty="0"/>
              <a:t>[In plain English] A capacitor's capacity: how much charge it holds for each volt across it.</a:t>
            </a:r>
          </a:p>
          <a:p>
            <a:pPr marL="0" indent="0">
              <a:buNone/>
            </a:pPr>
            <a:r>
              <a:rPr lang="en-GB" sz="1200" dirty="0"/>
              <a:t>[Note] Parallel plates: C = ε₀εᵣA/d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Stored energy: Uc = ½C(ΔV)²</a:t>
            </a:r>
          </a:p>
          <a:p>
            <a:pPr marL="0" indent="0">
              <a:buNone/>
            </a:pPr>
            <a:r>
              <a:rPr lang="en-GB" sz="1200" dirty="0"/>
              <a:t>[In plain English] The energy banked in a charged capacitor — growing with the square of the voltage.</a:t>
            </a:r>
          </a:p>
          <a:p>
            <a:pPr marL="0" indent="0">
              <a:buNone/>
            </a:pPr>
            <a:r>
              <a:rPr lang="en-GB" sz="1200" dirty="0"/>
              <a:t>[Note] Also ½QΔV = Q²/(2C)</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Capacitors in parallel: C = C₁ + C₂ + …</a:t>
            </a:r>
          </a:p>
          <a:p>
            <a:pPr marL="0" indent="0">
              <a:buNone/>
            </a:pPr>
            <a:r>
              <a:rPr lang="en-GB" sz="1200" dirty="0"/>
              <a:t>[In plain English] Side by side across the same two points, every capacitor has the same ΔV. Parallel behaves like one capacitor with a larger plate area.</a:t>
            </a:r>
          </a:p>
          <a:p>
            <a:pPr marL="0" indent="0">
              <a:buNone/>
            </a:pPr>
            <a:r>
              <a:rPr lang="en-GB" sz="1200" dirty="0"/>
              <a:t>[Note] Same p.d. across each, so the charges add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Capacitors in series: 1/C = 1/C₁ + 1/C₂ + …</a:t>
            </a:r>
          </a:p>
          <a:p>
            <a:pPr marL="0" indent="0">
              <a:buNone/>
            </a:pPr>
            <a:r>
              <a:rPr lang="en-GB" sz="1200" dirty="0"/>
              <a:t>[In plain English] In a single chain every capacitor carries the same charge. The total is always smaller than the smallest capacitor in the chain.</a:t>
            </a:r>
          </a:p>
          <a:p>
            <a:pPr marL="0" indent="0">
              <a:buNone/>
            </a:pPr>
            <a:r>
              <a:rPr lang="en-GB" sz="1200" dirty="0"/>
              <a:t>[Note] Same charge on each, so the p.d.s add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Two parallel plates a distance d apart, charged to 100 V by a cell through a closed switch, with four arrows crossing the gap from the positive upper plate to the negative lower one and the field curving outward at both edges.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two capacitors drawn twice on the same supply: first as two branches bridging one pair of points, then as a single chain in which the conductor between them touches nothing else.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10.1. 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a:p>
            <a:pPr marL="0" indent="0">
              <a:buNone/>
            </a:pPr>
            <a:r>
              <a:rPr lang="en-GB" sz="1200" dirty="0"/>
              <a:t>[Where it came from] A Level · Topics 12–25, question 10; syllabus 18, 19, 20.</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12.1. 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a:t>
            </a:r>
          </a:p>
          <a:p>
            <a:pPr marL="0" indent="0">
              <a:buNone/>
            </a:pPr>
            <a:r>
              <a:rPr lang="en-GB" sz="1200" dirty="0"/>
              <a:t>[Where it came from] A Level · Topics 12–25, question 12; syllabus 19, 23.</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Uniform fields and plates; Potential gradient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4. Two point charges rest on a long horizontal dashed line that extends well beyond both of them. On the left, at a point labelled "origin",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a:t>
            </a:r>
          </a:p>
          <a:p>
            <a:pPr marL="0" indent="0">
              <a:buNone/>
            </a:pPr>
            <a:r>
              <a:rPr lang="en-GB" sz="1200" dirty="0"/>
              <a:t>[Where it came from] AP Physics 2 · Algebra-Based, question 8; syllabus 10.</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2.1. Two long horizontal plates, one directly above the other, form a parallel-plate capacitor; the upper plate is marked +Q at its right-hand end and the lower plate is marked -Q. A lightly shaded slab labelled "dielectric" with the constant k fills the whole space between the plates. A wire leaves the left-hand end of the upper plate, runs left and then down, passes through a battery and then an open switch along the bottom of the figure, and rises again to meet the underside of the lower plate. The switch is drawn open and labelled to show that the battery has been disconnected.</a:t>
            </a:r>
          </a:p>
          <a:p>
            <a:pPr marL="0" indent="0">
              <a:buNone/>
            </a:pPr>
            <a:r>
              <a:rPr lang="en-GB" sz="1200" dirty="0"/>
              <a:t>[Where it came from] AP Physics C · Electricity and Magnetism, question 2; syllabus 10.</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8.1. 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a:t>
            </a:r>
          </a:p>
          <a:p>
            <a:pPr marL="0" indent="0">
              <a:buNone/>
            </a:pPr>
            <a:r>
              <a:rPr lang="en-GB" sz="1200" dirty="0"/>
              <a:t>[Where it came from] AP Physics C · Electricity and Magnetism, question 8; syllabus 10, 11.</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Changing Q does not by itself change an ideal capacitor's capacitance. For fixed geometry and dielectric, ΔV changes in proportion so that Q/ΔV remains C.</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capacitor holds 6.0 μC at 12 V. Find its capacitance.</a:t>
            </a:r>
          </a:p>
          <a:p>
            <a:pPr marL="0" indent="0">
              <a:buNone/>
            </a:pPr>
            <a:r>
              <a:rPr lang="en-GB" sz="1200" dirty="0"/>
              <a:t>[Answer] C = 0.50 μF</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 = Q/V = 6.0 × 10⁻⁶ ÷ 12.</a:t>
            </a:r>
          </a:p>
          <a:p>
            <a:pPr marL="0" indent="0">
              <a:buNone/>
            </a:pPr>
            <a:r>
              <a:rPr lang="en-GB" sz="1200" dirty="0"/>
              <a:t>[Step 2] C = 0.50 μF.</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 = 0.50 μF</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Air-filled plates have area 0.020 m², separation 1.0 mm, and voltage 12 V. Find C, |E|, |Q|, and stored energy.</a:t>
            </a:r>
          </a:p>
          <a:p>
            <a:pPr marL="0" indent="0">
              <a:buNone/>
            </a:pPr>
            <a:r>
              <a:rPr lang="en-GB" sz="1200" dirty="0"/>
              <a:t>[Answer] C = 177 pF; |E| = 12.0 kV/m; |Q| = 2.12 nC; Uc = 12.7 nJ</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 = ε₀A/d = (8.85 × 10⁻¹²)(0.020)/(1.0 × 10⁻³) = 1.77 × 10⁻¹⁰ F.</a:t>
            </a:r>
          </a:p>
          <a:p>
            <a:pPr marL="0" indent="0">
              <a:buNone/>
            </a:pPr>
            <a:r>
              <a:rPr lang="en-GB" sz="1200" dirty="0"/>
              <a:t>[Step 2] |E| = |ΔV|/d = 12/(1.0 × 10⁻³) = 1.20 × 10⁴ V/m; |Q| = C|ΔV| = 2.12 nC.</a:t>
            </a:r>
          </a:p>
          <a:p>
            <a:pPr marL="0" indent="0">
              <a:buNone/>
            </a:pPr>
            <a:r>
              <a:rPr lang="en-GB" sz="1200" dirty="0"/>
              <a:t>[Step 3] Uc = ½C(ΔV)² = ½(1.77 × 10⁻¹⁰)(12²).</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 = 177 pF; |E| = 12.0 kV/m; |Q| = 2.12 nC; Uc = 12.7 nJ</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charged capacitor carries +Q on one plate and −Q on the other. So how much charge is stored in it? A fully charged camera-flash capacitor will light a whole room for an instant, so it plainly holds something.</a:t>
            </a:r>
          </a:p>
          <a:p>
            <a:pPr marL="0" indent="0">
              <a:buNone/>
            </a:pPr>
            <a:r>
              <a:rPr lang="en-GB" sz="1200" dirty="0"/>
              <a:t>[Answer] Net, it holds nothing at all: +Q and −Q add to zero. What has been stored is the SEPARATION — the work done stripping charge off one plate and forcing it onto the other — and that energy sits in the field between them, which is why it comes out the instant the charge is given a path back.</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μF and a 6.0 μF capacitor are connected in series across a 12 V supply. Find the combined capacitance, the charge on each, and the p.d. across each.</a:t>
            </a:r>
          </a:p>
          <a:p>
            <a:pPr marL="0" indent="0">
              <a:buNone/>
            </a:pPr>
            <a:r>
              <a:rPr lang="en-GB" sz="1200" dirty="0"/>
              <a:t>[Answer] C = 1.5 μF; 18 μC on each; 9.0 V across the 2.0 μF and 3.0 V across the 6.0 μF — the smaller capacitance takes the larger share of the voltage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1/C = 1/2.0 + 1/6.0 = 2/3 μF⁻¹, so C = 1.5 μF — below the smaller of the two.</a:t>
            </a:r>
          </a:p>
          <a:p>
            <a:pPr marL="0" indent="0">
              <a:buNone/>
            </a:pPr>
            <a:r>
              <a:rPr lang="en-GB" sz="1200" dirty="0"/>
              <a:t>[Step 2] Q = CΔV = 1.5 × 10⁻⁶ × 12 = 18 μC, and that same 18 μC sits on every plate pair in the chain.</a:t>
            </a:r>
          </a:p>
          <a:p>
            <a:pPr marL="0" indent="0">
              <a:buNone/>
            </a:pPr>
            <a:r>
              <a:rPr lang="en-GB" sz="1200" dirty="0"/>
              <a:t>[Step 3] ΔV₁ = Q/C₁ = 18/2.0 = 9.0 V and ΔV₂ = 18/6.0 = 3.0 V, which add to the 12 V supplied.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 = 1.5 μF; 18 μC on each; 9.0 V across the 2.0 μF and 3.0 V across the 6.0 μF — the smaller capacitance takes the larger share of the voltage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The gap went in as 1.0 rather than 1.0 × 10⁻³ m — millimetres dropped straight into a formula whose ε₀ is in SI units. Everything after it is a thousand times too small, and nothing about a picofarad-sized answer looks obviously wrong, which is what makes this the most expensive slip in the topic.</a:t>
            </a:r>
          </a:p>
          <a:p>
            <a:pPr marL="0" indent="0">
              <a:buNone/>
            </a:pPr>
            <a:r>
              <a:rPr lang="en-GB" sz="1200" dirty="0"/>
              <a:t>[It should say] C = (8.85 × 10⁻¹²)(0.020) ÷ (1.0 × 10⁻³) = 1.77 × 10⁻¹⁰ F</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switch is opened, and then the plates are pulled to twice the separation. What happens to the p.d.?</a:t>
            </a:r>
          </a:p>
          <a:p>
            <a:pPr marL="0" indent="0">
              <a:buNone/>
            </a:pPr>
            <a:r>
              <a:rPr lang="en-GB" sz="1200" dirty="0"/>
              <a:t>[Options] A It halves, because doubling d halves the capacitance   B It doubles   C It stays at 100 V — that is what the cell charged it to</a:t>
            </a:r>
          </a:p>
          <a:p>
            <a:pPr marL="0" indent="0">
              <a:buNone/>
            </a:pPr>
            <a:r>
              <a:rPr lang="en-GB" sz="1200" dirty="0"/>
              <a:t>[Figure] Two parallel plates a distance d apart, charged to 100 V by a cell through a closed switch, with four arrows crossing the gap from the positive upper plate to the negative lower one and the field curving outward at both edges.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doubles. With the switch open the charge is trapped, so Q cannot change. Doubling d halves C = ε₀A/d, and V = Q/C therefore doubles to 200 V — the extra energy being the work done pulling two attracting plates apart. The third option is exactly right if the switch is left CLOSED: then the cell pins V and Q falls instead. Which quantity is held fixed depends entirely on that switch.</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voltage across a fixed ideal capacitor doubles. What happens to Q and stored energy?</a:t>
            </a:r>
          </a:p>
          <a:p>
            <a:pPr marL="0" indent="0">
              <a:buNone/>
            </a:pPr>
            <a:r>
              <a:rPr lang="en-GB" sz="1200" dirty="0"/>
              <a:t>[Options] A Q doubles; energy quadruples   B Q quadruples; energy doubles   C Both stay constant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The voltage across a fixed ideal capacitor doubles. What happens to Q and stored energy?</a:t>
            </a:r>
          </a:p>
          <a:p>
            <a:pPr marL="0" indent="0">
              <a:buNone/>
            </a:pPr>
            <a:r>
              <a:rPr lang="en-GB" sz="1200" dirty="0"/>
              <a:t>[Option by option] A: Right. Q = CΔV is linear in the voltage while Uc = ½C(ΔV)² is quadratic, so one doubles and the other quadruples.  B: The two powers have been swapped. The squared quantity is the energy, not the charge: there is no square anywhere in Q = CΔV.  C: This is the capacitance being mistaken for the charge. C is the thing that stays constant — it is fixed by plate area, gap and dielectric — and that is precisely why Q and the stored energy must both move.</a:t>
            </a:r>
          </a:p>
          <a:p>
            <a:pPr marL="0" indent="0">
              <a:buNone/>
            </a:pPr>
            <a:r>
              <a:rPr lang="en-GB" sz="1200" dirty="0"/>
              <a:t>[Answer] A — Q doubles; energy quadruples</a:t>
            </a:r>
          </a:p>
          <a:p>
            <a:pPr marL="0" indent="0">
              <a:buNone/>
            </a:pPr>
            <a:r>
              <a:rPr lang="en-GB" sz="1200" dirty="0"/>
              <a:t>[Why] Q = CΔV is linear in voltage, while Uc = ½C(ΔV)² is quadratic.</a:t>
            </a:r>
          </a:p>
          <a:p>
            <a:pPr marL="0" indent="0">
              <a:buNone/>
            </a:pPr>
            <a:r>
              <a:rPr lang="en-GB" sz="1200" dirty="0"/>
              <a:t>[Reveal] One click for the answer, then one for the reason.</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Air-gap plates (A = 0.040 m², d = 0.50 mm) are charged to 100 V and then DISCONNECTED. The plates are pulled to 1.0 mm. What happens to Q, C, V, and U?</a:t>
            </a:r>
          </a:p>
          <a:p>
            <a:pPr marL="0" indent="0">
              <a:buNone/>
            </a:pPr>
            <a:r>
              <a:rPr lang="en-GB" sz="1200" dirty="0"/>
              <a:t>[Answer] Q fixed, C halves, V doubles, U doubles (your pulling supplied it)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C₀ = ε₀A/d = 8.85 × 10⁻¹² × 0.040 ÷ 5 × 10⁻⁴ ≈ 0.71 nF; Q = C₀V = 71 nC — Q is trapped (disconnected).</a:t>
            </a:r>
          </a:p>
          <a:p>
            <a:pPr marL="0" indent="0">
              <a:buNone/>
            </a:pPr>
            <a:r>
              <a:rPr lang="en-GB" sz="1200" dirty="0"/>
              <a:t>[Step 2] Doubling d halves C to 0.35 nF, so V = Q/C doubles to 200 V.</a:t>
            </a:r>
          </a:p>
          <a:p>
            <a:pPr marL="0" indent="0">
              <a:buNone/>
            </a:pPr>
            <a:r>
              <a:rPr lang="en-GB" sz="1200" dirty="0"/>
              <a:t>[Step 3] U = ½QV doubles from 3.5 μJ to 7.1 μJ — the extra energy is the work you did pulling attracting plates apart.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capacitor is two conductors separated by an insulator that store equal and opposite charge and energy in the electric field between them.</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Q fixed, C halves, V doubles, U doubles (your pulling supplied it)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μF capacitor charged to 12 V is connected across an uncharged 4.0 μF capacitor. Find the final voltage and show energy was lost — where did it go?</a:t>
            </a:r>
          </a:p>
          <a:p>
            <a:pPr marL="0" indent="0">
              <a:buNone/>
            </a:pPr>
            <a:r>
              <a:rPr lang="en-GB" sz="1200" dirty="0"/>
              <a:t>[Answer] V = 4.0 V; two-thirds of the energy (96 μJ) is dissipated in the connecting surge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Charge conserved: Q = 24 μC over C(total) = 6.0 μF → V = 4.0 V.</a:t>
            </a:r>
          </a:p>
          <a:p>
            <a:pPr marL="0" indent="0">
              <a:buNone/>
            </a:pPr>
            <a:r>
              <a:rPr lang="en-GB" sz="1200" dirty="0"/>
              <a:t>[Step 2] U(before) = ½ × 2.0μ × 144 = 144 μJ; U(after) = ½ × 6.0μ × 16 = 48 μJ.</a:t>
            </a:r>
          </a:p>
          <a:p>
            <a:pPr marL="0" indent="0">
              <a:buNone/>
            </a:pPr>
            <a:r>
              <a:rPr lang="en-GB" sz="1200" dirty="0"/>
              <a:t>[Step 3] 96 μJ vanished into wiring resistance heat and radiation during the equalising surge — unavoidable for any R &gt; 0.</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4.0 V; two-thirds of the energy (96 μJ) is dissipated in the connecting surge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https://giophysics.com/chapter-21/presentation/?lesson=capacitor moves them.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camera-flash capacitor stores separated charge, then releases its electric energy quickly to produce a bright flash.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Away from the plate edges, potential changes almost linearly across a parallel-plate gap. The field magnitude is |ΔV|/d. Capacitance measures charge separation per volt and is set by geometry and dielectric—not by the present values of Q and ΔV for an ideal linear capacitor.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Parallel, closely spaced plates give nearly straight field lines inside. Fringing near the edges is the main departure from uniformity.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Larger plate area and larger dielectric permittivity increase C; greater plate separation decreases C.</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plates carry +Q and −Q, so an ideal capacitor's net charge is zero even while it stores electric-field energy.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hyperlink" Target="https://giophysics.com/chapter-21/presentation/?lesson=capacitor"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hyperlink" Target="https://giophysics.com/chapter-21/presentation/?lesson=capacitor"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hyperlink" Target="https://giophysics.com/curricula/a-level/exams/a-level-extension#q10"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hyperlink" Target="https://giophysics.com/curricula/a-level/exams/a-level-extension#q1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0/uniform-fields-parallel-plates/" TargetMode="External"/><Relationship Id="rId4" Type="http://schemas.openxmlformats.org/officeDocument/2006/relationships/hyperlink" Target="https://giophysics.com/chapter-21/equipotentials-work-field-gradien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hyperlink" Target="https://giophysics.com/curricula/ap/exams/ap-physics-2#q8"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hyperlink" Target="https://giophysics.com/curricula/ap/exams/ap-physics-c-electricity-and-magnetism#q2"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hyperlink" Target="https://giophysics.com/curricula/ap/exams/ap-physics-c-electricity-and-magnetism#q8"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hyperlink" Target="https://giophysics.com/chapter-21/presentation/?lesson=capacitor"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hyperlink" Target="https://giophysics.com/chapter-21/potential-calculus/" TargetMode="External"/><Relationship Id="rId4" Type="http://schemas.openxmlformats.org/officeDocument/2006/relationships/hyperlink" Target="https://giophysics.com/chapter-21/parallel-plates-capacitors/" TargetMode="External"/><Relationship Id="rId5" Type="http://schemas.openxmlformats.org/officeDocument/2006/relationships/hyperlink" Target="https://giophysics.com/chapter-21/presentation/?lesson=capacitor" TargetMode="External"/><Relationship Id="rId6" Type="http://schemas.openxmlformats.org/officeDocument/2006/relationships/hyperlink" Target="https://giophysics.com/chapter-21/" TargetMode="External"/><Relationship Id="rId7" Type="http://schemas.openxmlformats.org/officeDocument/2006/relationships/hyperlink" Target="https://giophysics.com/downloads/21-6-parallel-plates-capacitors.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12 · Electric Potential</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Geometry links field, charge and energy</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Parallel Plates and Capacitors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Oppositely charged plates create an approximately uniform interior field. A capacitor stores separated charge and energy in that field.</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7 in Electric Potential</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https://giophysics.com/chapter-21/parallel-plates-capacitors/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44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Combining capacitors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545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capacitors across the same pair of points must have the same ΔV, so Q = C₁ΔV + C₂ΔV, and dividing by ΔV gives C = C₁ + C₂: capacitances add in parallel. In a series chain the conductor between neighbouring plates is isolated and started neutral, so charge there can only be separated, never added, and every capacitor ends up with the same |Q|.</a:t>
            </a:r>
          </a:p>
        </p:txBody>
      </p:sp>
      <p:sp>
        <p:nvSpPr>
          <p:cNvPr id="7" name="text"/>
          <p:cNvSpPr txBox="1"/>
          <p:nvPr/>
        </p:nvSpPr>
        <p:spPr>
          <a:xfrm>
            <a:off x="558800" y="370038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p.d.s add, ΔV = Q/C₁ + Q/C₂, and dividing by Q gives 1/C = 1/C₁ + 1/C₂. Note the reversal against resistors — capacitors add directly in parallel and reciprocally in series, because a capacitor's job is to store charge rather than to obstruct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44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Uniform plate field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|ΔV|/d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Direction is from the positive plate to the negative plate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Between parallel plates: voltage difference divided by gap, pointing from the positive plate to the negative.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44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Capacitance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C = |Q|/|ΔV|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Parallel plates: C = ε₀εᵣA/d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capacitor's capacity: how much charge it holds for each volt across 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44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Stored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Uc = ½C(ΔV)²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Also ½QΔV = Q²/(2C)</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energy banked in a charged capacitor — growing with the square of the voltage.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44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Capacitors in parallel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C = C₁ + C₂ + …</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p.d. across each, so the charges add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Side by side across the same two points, every capacitor has the same ΔV. Parallel behaves like one capacitor with a larger plate area.</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44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Capacitors in series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1/C = 1/C₁ + 1/C₂ + …</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charge on each, so the p.d.s add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a single chain every capacitor carries the same charge. The total is always smaller than the smallest capacitor in the chain.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44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field between the plates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Two parallel plates a distance d apart, charged to 100 V by a cell through a closed switch, with four arrows crossing the gap from the positive upper plate to the negative lower one and the field curving outward at both edges." descr="Two parallel plates a distance d apart, charged to 100 V by a cell through a closed switch, with four arrows crossing the gap from the positive upper plate to the negative lower one and the field curving outward at both edges."/>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parallel plates a distance d apart, charged to 100 V by a cell through a closed switch, with four arrows crossing the gap from the positive upper plate to the negative lower one and the field curving outward at both edges.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44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PICTURE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ways to combine them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131300" y="1854200"/>
            <a:ext cx="7929399" cy="3600450"/>
          </a:xfrm>
          <a:prstGeom prst="rect">
            <a:avLst/>
          </a:prstGeom>
          <a:solidFill>
            <a:srgbClr val="FFFFFF"/>
          </a:solidFill>
          <a:ln w="9525">
            <a:solidFill>
              <a:srgbClr val="C6C8BB"/>
            </a:solidFill>
          </a:ln>
        </p:spPr>
      </p:sp>
      <p:pic>
        <p:nvPicPr>
          <p:cNvPr id="7" name="The same two capacitors drawn twice on the same supply: first as two branches bridging one pair of points, then as a single chain in which the conductor between them touches nothing else." descr="The same two capacitors drawn twice on the same supply: first as two branches bridging one pair of points, then as a single chain in which the conductor between them touches nothing else."/>
          <p:cNvPicPr>
            <a:picLocks noChangeAspect="1"/>
          </p:cNvPicPr>
          <p:nvPr/>
        </p:nvPicPr>
        <p:blipFill>
          <a:blip r:embed="rId3"/>
          <a:stretch>
            <a:fillRect/>
          </a:stretch>
        </p:blipFill>
        <p:spPr>
          <a:xfrm>
            <a:off x="2245600" y="1968500"/>
            <a:ext cx="770079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two capacitors drawn twice on the same supply: first as two branches bridging one pair of points, then as a single chain in which the conductor between them touches nothing else.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44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10.1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18, 19, 20</a:t>
            </a:r>
          </a:p>
        </p:txBody>
      </p:sp>
      <p:sp>
        <p:nvSpPr>
          <p:cNvPr id="6" name="panel"/>
          <p:cNvSpPr/>
          <p:nvPr/>
        </p:nvSpPr>
        <p:spPr>
          <a:xfrm>
            <a:off x="1882787" y="1854200"/>
            <a:ext cx="8426427" cy="3402330"/>
          </a:xfrm>
          <a:prstGeom prst="rect">
            <a:avLst/>
          </a:prstGeom>
          <a:solidFill>
            <a:srgbClr val="FFFFFF"/>
          </a:solidFill>
          <a:ln w="9525">
            <a:solidFill>
              <a:srgbClr val="C6C8BB"/>
            </a:solidFill>
          </a:ln>
        </p:spPr>
      </p:sp>
      <p:pic>
        <p:nvPicPr>
          <p:cNvPr id="7" name="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 descr="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
          <p:cNvPicPr>
            <a:picLocks noChangeAspect="1"/>
          </p:cNvPicPr>
          <p:nvPr/>
        </p:nvPicPr>
        <p:blipFill>
          <a:blip r:embed="rId3"/>
          <a:stretch>
            <a:fillRect/>
          </a:stretch>
        </p:blipFill>
        <p:spPr>
          <a:xfrm>
            <a:off x="1997087" y="1968500"/>
            <a:ext cx="819782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44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12.1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12 of that paper · syllabus 19, 23</a:t>
            </a:r>
          </a:p>
        </p:txBody>
      </p:sp>
      <p:sp>
        <p:nvSpPr>
          <p:cNvPr id="6" name="panel"/>
          <p:cNvSpPr/>
          <p:nvPr/>
        </p:nvSpPr>
        <p:spPr>
          <a:xfrm>
            <a:off x="2583777" y="1854200"/>
            <a:ext cx="7024447" cy="3204210"/>
          </a:xfrm>
          <a:prstGeom prst="rect">
            <a:avLst/>
          </a:prstGeom>
          <a:solidFill>
            <a:srgbClr val="FFFFFF"/>
          </a:solidFill>
          <a:ln w="9525">
            <a:solidFill>
              <a:srgbClr val="C6C8BB"/>
            </a:solidFill>
          </a:ln>
        </p:spPr>
      </p:sp>
      <p:pic>
        <p:nvPicPr>
          <p:cNvPr id="7" name="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 descr="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
          <p:cNvPicPr>
            <a:picLocks noChangeAspect="1"/>
          </p:cNvPicPr>
          <p:nvPr/>
        </p:nvPicPr>
        <p:blipFill>
          <a:blip r:embed="rId3"/>
          <a:stretch>
            <a:fillRect/>
          </a:stretch>
        </p:blipFill>
        <p:spPr>
          <a:xfrm>
            <a:off x="2698077" y="1968500"/>
            <a:ext cx="679584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44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Uniform fields and plates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https://giophysics.com/chapter-20/uniform-fields-parallel-plates/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Potential gradient</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https://giophysics.com/chapter-21/equipotentials-work-field-gradient/</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44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4 — AP Physics 2 · Algebra-Based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8 of that paper · syllabus 10</a:t>
            </a:r>
          </a:p>
        </p:txBody>
      </p:sp>
      <p:sp>
        <p:nvSpPr>
          <p:cNvPr id="6" name="panel"/>
          <p:cNvSpPr/>
          <p:nvPr/>
        </p:nvSpPr>
        <p:spPr>
          <a:xfrm>
            <a:off x="1840692" y="1854200"/>
            <a:ext cx="8510616" cy="3204210"/>
          </a:xfrm>
          <a:prstGeom prst="rect">
            <a:avLst/>
          </a:prstGeom>
          <a:solidFill>
            <a:srgbClr val="FFFFFF"/>
          </a:solidFill>
          <a:ln w="9525">
            <a:solidFill>
              <a:srgbClr val="C6C8BB"/>
            </a:solidFill>
          </a:ln>
        </p:spPr>
      </p:sp>
      <p:pic>
        <p:nvPicPr>
          <p:cNvPr id="7" name="Two point charges rest on a long horizontal dashed line that extends well beyond both of them. On the left, at a point labelled &quot;origin&quot;,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 descr="Two point charges rest on a long horizontal dashed line that extends well beyond both of them. On the left, at a point labelled &quot;origin&quot;,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
          <p:cNvPicPr>
            <a:picLocks noChangeAspect="1"/>
          </p:cNvPicPr>
          <p:nvPr/>
        </p:nvPicPr>
        <p:blipFill>
          <a:blip r:embed="rId3"/>
          <a:stretch>
            <a:fillRect/>
          </a:stretch>
        </p:blipFill>
        <p:spPr>
          <a:xfrm>
            <a:off x="1954992" y="1968500"/>
            <a:ext cx="8282016"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point charges rest on a long horizontal dashed line that extends well beyond both of them. On the left, at a point labelled "origin", is a circle containing a plus sign, labelled +2q. A distance to the right of it is a circle containing a minus sign, labelled −q, and that separation is marked d by a dimension line drawn between the two centres below the charges. Nothing else is marked anywhere on the line, in either direction.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44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4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2.1 — AP Physics C · Electricity and Magnetism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2 of that paper · syllabus 10</a:t>
            </a:r>
          </a:p>
        </p:txBody>
      </p:sp>
      <p:sp>
        <p:nvSpPr>
          <p:cNvPr id="6" name="panel"/>
          <p:cNvSpPr/>
          <p:nvPr/>
        </p:nvSpPr>
        <p:spPr>
          <a:xfrm>
            <a:off x="4009851" y="1854200"/>
            <a:ext cx="4172298" cy="3006090"/>
          </a:xfrm>
          <a:prstGeom prst="rect">
            <a:avLst/>
          </a:prstGeom>
          <a:solidFill>
            <a:srgbClr val="FFFFFF"/>
          </a:solidFill>
          <a:ln w="9525">
            <a:solidFill>
              <a:srgbClr val="C6C8BB"/>
            </a:solidFill>
          </a:ln>
        </p:spPr>
      </p:sp>
      <p:pic>
        <p:nvPicPr>
          <p:cNvPr id="7" name="Two long horizontal plates, one directly above the other, form a parallel-plate capacitor; the upper plate is marked +Q at its right-hand end and the lower plate is marked -Q. A lightly shaded slab labelled &quot;dielectric&quot; with the constant k fills the whole space between the plates. A wire leaves the left-hand end of the upper plate, runs left and then down, passes through a battery and then an open switch along the bottom of the figure, and rises again to meet the underside of the lower plate. The switch is drawn open and labelled to show that the battery has been disconnected." descr="Two long horizontal plates, one directly above the other, form a parallel-plate capacitor; the upper plate is marked +Q at its right-hand end and the lower plate is marked -Q. A lightly shaded slab labelled &quot;dielectric&quot; with the constant k fills the whole space between the plates. A wire leaves the left-hand end of the upper plate, runs left and then down, passes through a battery and then an open switch along the bottom of the figure, and rises again to meet the underside of the lower plate. The switch is drawn open and labelled to show that the battery has been disconnected."/>
          <p:cNvPicPr>
            <a:picLocks noChangeAspect="1"/>
          </p:cNvPicPr>
          <p:nvPr/>
        </p:nvPicPr>
        <p:blipFill>
          <a:blip r:embed="rId3"/>
          <a:stretch>
            <a:fillRect/>
          </a:stretch>
        </p:blipFill>
        <p:spPr>
          <a:xfrm>
            <a:off x="4124151" y="1968500"/>
            <a:ext cx="3943698" cy="2777490"/>
          </a:xfrm>
          <a:prstGeom prst="rect">
            <a:avLst/>
          </a:prstGeom>
        </p:spPr>
      </p:pic>
      <p:sp>
        <p:nvSpPr>
          <p:cNvPr id="8" name="text"/>
          <p:cNvSpPr txBox="1"/>
          <p:nvPr/>
        </p:nvSpPr>
        <p:spPr>
          <a:xfrm>
            <a:off x="558800" y="4923790"/>
            <a:ext cx="110744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long horizontal plates, one directly above the other, form a parallel-plate capacitor; the upper plate is marked +Q at its right-hand end and the lower plate is marked -Q. A lightly shaded slab labelled "dielectric" with the constant k fills the whole space between the plates. A wire leaves the left-hand end of the upper plate, runs left and then down, passes through a battery and then an open switch along the bottom of the figure, and rises again to meet the underside of the lower plate. The switch is drawn open and labelled to show that the battery has been disconnected.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44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5 OF 5</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8.1 — AP Physics C · Electricity and Magnetism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8 of that paper · syllabus 10, 11</a:t>
            </a:r>
          </a:p>
        </p:txBody>
      </p:sp>
      <p:sp>
        <p:nvSpPr>
          <p:cNvPr id="6" name="panel"/>
          <p:cNvSpPr/>
          <p:nvPr/>
        </p:nvSpPr>
        <p:spPr>
          <a:xfrm>
            <a:off x="3006090" y="1854200"/>
            <a:ext cx="6179820" cy="3204210"/>
          </a:xfrm>
          <a:prstGeom prst="rect">
            <a:avLst/>
          </a:prstGeom>
          <a:solidFill>
            <a:srgbClr val="FFFFFF"/>
          </a:solidFill>
          <a:ln w="9525">
            <a:solidFill>
              <a:srgbClr val="C6C8BB"/>
            </a:solidFill>
          </a:ln>
        </p:spPr>
      </p:sp>
      <p:pic>
        <p:nvPicPr>
          <p:cNvPr id="7" name="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 descr="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
          <p:cNvPicPr>
            <a:picLocks noChangeAspect="1"/>
          </p:cNvPicPr>
          <p:nvPr/>
        </p:nvPicPr>
        <p:blipFill>
          <a:blip r:embed="rId3"/>
          <a:stretch>
            <a:fillRect/>
          </a:stretch>
        </p:blipFill>
        <p:spPr>
          <a:xfrm>
            <a:off x="3120390" y="1968500"/>
            <a:ext cx="5951220"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single-loop circuit drawn as a rectangle. A cell of e.m.f. epsilon sits in the left-hand side of the loop, with its long positive plate uppermost. Along the top wire, reading from the left, come an open switch labelled S with the note that it is closed at t = 0, and then a rectangular resistor labelled R. A capacitor labelled C, drawn as two equal parallel plates, sits in the right-hand side of the loop. Everything is in series round the one loop: there are no branches and no junction dots anywhere in the circuit.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44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Changing Q does not by itself change an ideal capacitor's capacitance. For fixed geometry and dielectric, ΔV changes in proportion so that Q/ΔV remains C.</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44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capacitor holds 6.0 μC at 12 V. Find its capacitance.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44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capacitor holds 6.0 μC at 12 V. Find its capacitance.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Q/V = 6.0 × 10⁻⁶ ÷ 12.</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0.50 μF.</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44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3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 = 0.50 μF</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44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Air-filled plates have area 0.020 m², separation 1.0 mm, and voltage 12 V. Find C, |E|, |Q|, and stored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44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Air-filled plates have area 0.020 m², separation 1.0 mm, and voltage 12 V. Find C, |E|, |Q|, and stored energy.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ε₀A/d = (8.85 × 10⁻¹²)(0.020)/(1.0 × 10⁻³) = 1.77 × 10⁻¹⁰ F.</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|ΔV|/d = 12/(1.0 × 10⁻³) = 1.20 × 10⁴ V/m; |Q| = C|ΔV| = 2.12 nC.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Uc = ½C(ΔV)² = ½(1.77 × 10⁻¹⁰)(12²).</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44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3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 = 177 pF; |E| = 12.0 kV/m; |Q| = 2.12 nC; Uc = 12.7 nJ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44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charged capacitor carries +Q on one plate and −Q on the other. So how much charge is stored in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fully charged camera-flash capacitor will light a whole room for an instant, so it plainly holds something.</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Net, it holds nothing at all: +Q and −Q add to zero. What has been stored is the SEPARATION — the work done stripping charge off one plate and forcing it onto the other — and that energy sits in the field between them, which is why it comes out the instant the charge is given a path back.</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44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μF and a 6.0 μF capacitor are connected in series across a 12 V supply. Find the combined capacitance, the charge on each, and the p.d. across each.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44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μF and a 6.0 μF capacitor are connected in series across a 12 V supply. Find the combined capacitance, the charge on each, and the p.d. across each.</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1/C = 1/2.0 + 1/6.0 = 2/3 μF⁻¹, so C = 1.5 μF — below the smaller of the two.</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CΔV = 1.5 × 10⁻⁶ × 12 = 18 μC, and that same 18 μC sits on every plate pair in the chain.</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ΔV₁ = Q/C₁ = 18/2.0 = 9.0 V and ΔV₂ = 18/6.0 = 3.0 V, which add to the 12 V supplied.</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44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3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 = 1.5 μF; 18 μC on each; 9.0 V across the 2.0 μF and 3.0 V across the 6.0 μF — the smaller capacitance takes the larger share of the voltage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44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Air-filled plates: A = 0.020 m², d = 1.0 mm, ΔV = 12 V</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ε₀A/d = (8.85 × 10⁻¹²)(0.020) ÷ 1.0</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1.77 × 10⁻¹³ F</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C|ΔV| = 2.1 × 10⁻¹² C</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gap went in as 1.0 rather than 1.0 × 10⁻³ m — millimetres dropped straight into a formula whose ε₀ is in SI units. Everything after it is a thousand times too small, and nothing about a picofarad-sized answer looks obviously wrong, which is what makes this the most expensive slip in the topic.</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 = (8.85 × 10⁻¹²)(0.020) ÷ (1.0 × 10⁻³) = 1.77 × 10⁻¹⁰ F</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44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switch is opened, and then the plates are pulled to twice the separation. What happens to the p.d.?</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halves, because doubling d halves the capacitance</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doubles</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stays at 100 V — that is what the cell charged it to</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Two parallel plates a distance d apart, charged to 100 V by a cell through a closed switch, with four arrows crossing the gap from the positive upper plate to the negative lower one and the field curving outward at both edges." descr="Two parallel plates a distance d apart, charged to 100 V by a cell through a closed switch, with four arrows crossing the gap from the positive upper plate to the negative lower one and the field curving outward at both edges."/>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parallel plates a distance d apart, charged to 100 V by a cell through a closed switch, with four arrows crossing the gap from the positive upper plate to the negative lower one and the field curving outward at both edges.</a:t>
            </a:r>
          </a:p>
        </p:txBody>
      </p:sp>
      <p:sp>
        <p:nvSpPr>
          <p:cNvPr id="13"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44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doubles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With the switch open the charge is trapped, so Q cannot change. Doubling d halves C = ε₀A/d, and V = Q/C therefore doubles to 200 V — the extra energy being the work done pulling two attracting plates apart. The third option is exactly right if the switch is left CLOSED: then the cell pins V and Q falls instead. Which quantity is held fixed depends entirely on that switch.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35 / 44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voltage across a fixed ideal capacitor doubles. What happens to Q and stored energy?</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Q doubles; energy quadruples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Q quadruples; energy doubles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Both stay constant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36 / 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2513135"/>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Q doubles; energy quadruples</a:t>
            </a:r>
          </a:p>
        </p:txBody>
      </p:sp>
      <p:sp>
        <p:nvSpPr>
          <p:cNvPr id="7" name="text"/>
          <p:cNvSpPr txBox="1"/>
          <p:nvPr/>
        </p:nvSpPr>
        <p:spPr>
          <a:xfrm>
            <a:off x="558800" y="313035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338000"/>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Q = CΔV is linear in voltage, while Uc = ½C(ΔV)² is quadratic.</a:t>
            </a:r>
          </a:p>
        </p:txBody>
      </p:sp>
      <p:sp>
        <p:nvSpPr>
          <p:cNvPr id="9" name="text"/>
          <p:cNvSpPr txBox="1"/>
          <p:nvPr/>
        </p:nvSpPr>
        <p:spPr>
          <a:xfrm>
            <a:off x="558800" y="37215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92918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Right. Q = CΔV is linear in the voltage while Uc = ½C(ΔV)² is quadratic, so one doubles and the other quadruples.</a:t>
            </a:r>
          </a:p>
        </p:txBody>
      </p:sp>
      <p:sp>
        <p:nvSpPr>
          <p:cNvPr id="11" name="text"/>
          <p:cNvSpPr txBox="1"/>
          <p:nvPr/>
        </p:nvSpPr>
        <p:spPr>
          <a:xfrm>
            <a:off x="558800" y="4321615"/>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The two powers have been swapped. The squared quantity is the energy, not the charge: there is no square anywhere in Q = CΔV.</a:t>
            </a:r>
          </a:p>
        </p:txBody>
      </p:sp>
      <p:sp>
        <p:nvSpPr>
          <p:cNvPr id="12" name="text"/>
          <p:cNvSpPr txBox="1"/>
          <p:nvPr/>
        </p:nvSpPr>
        <p:spPr>
          <a:xfrm>
            <a:off x="558800" y="4599745"/>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is the capacitance being mistaken for the charge. C is the thing that stays constant — it is fixed by plate area, gap and dielectric — and that is precisely why Q and the stored energy must both move.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PARALLEL PLATES AND CAPACITORS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Parallel Plates and Capacitors.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37 / 44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Air-gap plates (A = 0.040 m², d = 0.50 mm) are charged to 100 V and then DISCONNECTED. The plates are pulled to 1.0 mm. What happens to Q, C, V, and U?</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38 / 44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Air-gap plates (A = 0.040 m², d = 0.50 mm) are charged to 100 V and then DISCONNECTED. The plates are pulled to 1.0 mm. What happens to Q, C, V, and U?</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C₀ = ε₀A/d = 8.85 × 10⁻¹² × 0.040 ÷ 5 × 10⁻⁴ ≈ 0.71 nF; Q = C₀V = 71 nC — Q is trapped (disconnected).</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Doubling d halves C to 0.35 nF, so V = Q/C doubles to 200 V.</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½QV doubles from 3.5 μJ to 7.1 μJ — the extra energy is the work you did pulling attracting plates apart.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39 / 44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capacitor is two conductors separated by an insulator that store equal and opposite charge and energy in the electric field between them.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44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Q fixed, C halves, V doubles, U doubles (your pulling supplied 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40 / 44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μF capacitor charged to 12 V is connected across an uncharged 4.0 μF capacitor. Find the final voltage and show energy was lost — where did it go?</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41 / 44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μF capacitor charged to 12 V is connected across an uncharged 4.0 μF capacitor. Find the final voltage and show energy was lost — where did it go?</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Charge conserved: Q = 24 μC over C(total) = 6.0 μF → V = 4.0 V.</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U(before) = ½ × 2.0μ × 144 = 144 μJ; U(after) = ½ × 6.0μ × 16 = 48 μJ.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96 μJ vanished into wiring resistance heat and radiation during the equalising surge — unavoidable for any R &gt; 0.</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42 / 44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4.0 V; two-thirds of the energy (96 μJ) is dissipated in the connecting surge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POTENTIAL  ·  PARALLEL PLATES AND CAPACITORS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Potential — Parallel Plates and Capacitors.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43 / 44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POTENTIAL</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12.7 Potential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https://giophysics.com/chapter-21/potential-calculus/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https://giophysics.com/chapter-21/parallel-plates-capacitors/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https://giophysics.com/chapter-21/presentation/?lesson=capacitor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Potential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https://giophysics.com/downloads/21-6-parallel-plates-capacitors.pdf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44 / 44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camera-flash capacitor stores separated charge, then releases its electric energy quickly to produce a bright flash.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44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Geometry links field, charge and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Away from the plate edges, potential changes almost linearly across a parallel-plate gap. The field magnitude is |ΔV|/d. Capacitance measures charge separation per volt and is set by geometry and dielectric—not by the present values of Q and ΔV for an ideal linear capacitor.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44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Uniform interior model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Parallel, closely spaced plates give nearly straight field lines inside. Fringing near the edges is the main departure from uniformity.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44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Capacitance is structural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Larger plate area and larger dielectric permittivity increase C; greater plate separation decreases C.</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44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Charge is separated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plates carry +Q and −Q, so an ideal capacitor's net charge is zero even while it stores electric-field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POTENTIAL  ·  PARALLEL PLATES AND CAPACITORS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Potential — Parallel Plates and Capacitors.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44</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44</Slides>
  <Notes>44</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Potential — Parallel Plates and Capacitors</dc:title>
  <dc:subject>Electric Potential</dc:subject>
  <dc:creator>GioPhysics</dc:creator>
  <cp:keywords>lesson, Electric Potential, chapter-21,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