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 Potential — Electric Potential Energy. Lesson 1 of 7.</a:t>
            </a:r>
          </a:p>
          <a:p>
            <a:pPr marL="0" indent="0">
              <a:buNone/>
            </a:pPr>
            <a:r>
              <a:rPr lang="en-GB" sz="1200" dirty="0"/>
              <a:t>[Intro] Electric potential energy belongs to a system of charges. Its change tells us exactly how much work the electric field does.</a:t>
            </a:r>
          </a:p>
          <a:p>
            <a:pPr marL="0" indent="0">
              <a:buNone/>
            </a:pPr>
            <a:r>
              <a:rPr lang="en-GB" sz="1200" dirty="0"/>
              <a:t>[Source] https://giophysics.com/chapter-21/electric-potential-energy/</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Two point charges: U = kQq/r</a:t>
            </a:r>
          </a:p>
          <a:p>
            <a:pPr marL="0" indent="0">
              <a:buNone/>
            </a:pPr>
            <a:r>
              <a:rPr lang="en-GB" sz="1200" dirty="0"/>
              <a:t>[In plain English] The stored energy of two charges held a distance apart — positive for like charges (they want to fly apart), negative for opposites.</a:t>
            </a:r>
          </a:p>
          <a:p>
            <a:pPr marL="0" indent="0">
              <a:buNone/>
            </a:pPr>
            <a:r>
              <a:rPr lang="en-GB" sz="1200" dirty="0"/>
              <a:t>[Note] The signs of Q and q belong in the calculation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Energy change: ΔU = Uᵦ − Uₐ</a:t>
            </a:r>
          </a:p>
          <a:p>
            <a:pPr marL="0" indent="0">
              <a:buNone/>
            </a:pPr>
            <a:r>
              <a:rPr lang="en-GB" sz="1200" dirty="0"/>
              <a:t>[In plain English] Only changes in stored energy matter: final minus initial, once you fix a reference point.</a:t>
            </a:r>
          </a:p>
          <a:p>
            <a:pPr marL="0" indent="0">
              <a:buNone/>
            </a:pPr>
            <a:r>
              <a:rPr lang="en-GB" sz="1200" dirty="0"/>
              <a:t>[Note] Final minus initial, after fixing one reference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Work by the field: Wfield = −ΔU</a:t>
            </a:r>
          </a:p>
          <a:p>
            <a:pPr marL="0" indent="0">
              <a:buNone/>
            </a:pPr>
            <a:r>
              <a:rPr lang="en-GB" sz="1200" dirty="0"/>
              <a:t>[In plain English] When the field does positive work (charges move the way they're pulled), stored energy drops by the same amount.</a:t>
            </a:r>
          </a:p>
          <a:p>
            <a:pPr marL="0" indent="0">
              <a:buNone/>
            </a:pPr>
            <a:r>
              <a:rPr lang="en-GB" sz="1200" dirty="0"/>
              <a:t>[Note] Positive field work means the system loses potential energy</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positive charge Q is clamped to a wall and an equal positive charge q sits 0.10 m away on a frictionless track, held at rest and about to be released.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work done by the electric field is not ΔU. It is −ΔU. A positive field-work result must accompany a decrease in electric potential energy.</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+1.0 μC charges are 0.10 m apart. Find their potential energy.</a:t>
            </a:r>
          </a:p>
          <a:p>
            <a:pPr marL="0" indent="0">
              <a:buNone/>
            </a:pPr>
            <a:r>
              <a:rPr lang="en-GB" sz="1200" dirty="0"/>
              <a:t>[Answer] U ≈ +0.090 J</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 = kq₁q₂/r = 8.99 × 10⁹ × 10⁻¹² ÷ 0.10.</a:t>
            </a:r>
          </a:p>
          <a:p>
            <a:pPr marL="0" indent="0">
              <a:buNone/>
            </a:pPr>
            <a:r>
              <a:rPr lang="en-GB" sz="1200" dirty="0"/>
              <a:t>[Step 2] U ≈ +0.090 J — positive, they'd fly apart.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U ≈ +0.090 J</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+3.0 μC charge and a −2.0 μC charge are 0.20 m apart. Take U = 0 at infinity. Find their electric potential energy.</a:t>
            </a:r>
          </a:p>
          <a:p>
            <a:pPr marL="0" indent="0">
              <a:buNone/>
            </a:pPr>
            <a:r>
              <a:rPr lang="en-GB" sz="1200" dirty="0"/>
              <a:t>[Answer] U = −0.270 J</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Use U = kQq/r and retain both charge signs.</a:t>
            </a:r>
          </a:p>
          <a:p>
            <a:pPr marL="0" indent="0">
              <a:buNone/>
            </a:pPr>
            <a:r>
              <a:rPr lang="en-GB" sz="1200" dirty="0"/>
              <a:t>[Step 2] U = (8.99 × 10⁹)(+3.0 × 10⁻⁶)(−2.0 × 10⁻⁶)/(0.20).</a:t>
            </a:r>
          </a:p>
          <a:p>
            <a:pPr marL="0" indent="0">
              <a:buNone/>
            </a:pPr>
            <a:r>
              <a:rPr lang="en-GB" sz="1200" dirty="0"/>
              <a:t>[Step 3] The negative result matches an attractive, bound configuration relative to infinity.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Coulomb's law; Work and energy</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U = −0.270 J</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2 is wrong] The charge signs were dropped on the way into the arithmetic. Coulomb's law for FORCE is usually worked with magnitudes and the direction put in afterwards, and the habit carries over — but potential energy is a signed scalar and there is no direction to add later. An attractive pair, bound relative to infinity, has to come out negative.</a:t>
            </a:r>
          </a:p>
          <a:p>
            <a:pPr marL="0" indent="0">
              <a:buNone/>
            </a:pPr>
            <a:r>
              <a:rPr lang="en-GB" sz="1200" dirty="0"/>
              <a:t>[It should say] U = (8.99 × 10⁹)(+3.0 × 10⁻⁶)(−2.0 × 10⁻⁶) ÷ 0.20 = −0.27 J</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q is released. What happens to the pair's potential energy, and what work does the field do?</a:t>
            </a:r>
          </a:p>
          <a:p>
            <a:pPr marL="0" indent="0">
              <a:buNone/>
            </a:pPr>
            <a:r>
              <a:rPr lang="en-GB" sz="1200" dirty="0"/>
              <a:t>[Options] A U falls, and the field does positive work   B U rises, because q speeds up and gains energy   C U falls, and the field does negative work — it is losing energy</a:t>
            </a:r>
          </a:p>
          <a:p>
            <a:pPr marL="0" indent="0">
              <a:buNone/>
            </a:pPr>
            <a:r>
              <a:rPr lang="en-GB" sz="1200" dirty="0"/>
              <a:t>[Figure] A positive charge Q is clamped to a wall and an equal positive charge q sits 0.10 m away on a frictionless track, held at rest and about to be released.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A — U falls, and the field does positive work. The charges are alike, so q is pushed to the right, away from Q — the way the field already points. The separation r grows, kQq/r shrinks, so U falls; and Wfield = −ΔU is therefore positive. The kinetic energy q runs off with is exactly the potential energy the pair gave up.</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positive charge moves freely in the direction of an electric field. What happens?</a:t>
            </a:r>
          </a:p>
          <a:p>
            <a:pPr marL="0" indent="0">
              <a:buNone/>
            </a:pPr>
            <a:r>
              <a:rPr lang="en-GB" sz="1200" dirty="0"/>
              <a:t>[Options] A Wfield &gt; 0 and ΔU &lt; 0   B Wfield &lt; 0 and ΔU &lt; 0   C Wfield = 0 and ΔU &gt; 0</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positive charge moves freely in the direction of an electric field. What happens?</a:t>
            </a:r>
          </a:p>
          <a:p>
            <a:pPr marL="0" indent="0">
              <a:buNone/>
            </a:pPr>
            <a:r>
              <a:rPr lang="en-GB" sz="1200" dirty="0"/>
              <a:t>[Option by option] A: Right. Moving with the field means the electric force pushes along the motion, so its work is positive — and Wfield = −ΔU drives the stored energy down by the same amount.  B: Half right, and it is the half most people get wrong. ΔU &lt; 0 is correct, but Wfield = −ΔU, so a fall in U gives POSITIVE field work. Both signs coming out negative means the minus in that formula was dropped.  C: This is what 'nothing is pushing it, so no work is done' sounds like — but the charge is free and moving along the field, so the electric force does work on it the whole way. A rise in U would need something dragging the charge back against the field.</a:t>
            </a:r>
          </a:p>
          <a:p>
            <a:pPr marL="0" indent="0">
              <a:buNone/>
            </a:pPr>
            <a:r>
              <a:rPr lang="en-GB" sz="1200" dirty="0"/>
              <a:t>[Answer] A — Wfield &gt; 0 and ΔU &lt; 0</a:t>
            </a:r>
          </a:p>
          <a:p>
            <a:pPr marL="0" indent="0">
              <a:buNone/>
            </a:pPr>
            <a:r>
              <a:rPr lang="en-GB" sz="1200" dirty="0"/>
              <a:t>[Why] The field accelerates the charge, doing positive work while the system's potential energy falls.</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Three +2.0 μC charges occupy the corners of an equilateral triangle of side 0.30 m. Find the total stored energy of the arrangement.</a:t>
            </a:r>
          </a:p>
          <a:p>
            <a:pPr marL="0" indent="0">
              <a:buNone/>
            </a:pPr>
            <a:r>
              <a:rPr lang="en-GB" sz="1200" dirty="0"/>
              <a:t>[Answer] U ≈ 0.36 J</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Three equal pairs: U(pair) = 8.99 × 10⁹ × 4.0 × 10⁻¹² ÷ 0.30 ≈ 0.12 J.</a:t>
            </a:r>
          </a:p>
          <a:p>
            <a:pPr marL="0" indent="0">
              <a:buNone/>
            </a:pPr>
            <a:r>
              <a:rPr lang="en-GB" sz="1200" dirty="0"/>
              <a:t>[Step 2] U(total) = 3 × 0.12.</a:t>
            </a:r>
          </a:p>
          <a:p>
            <a:pPr marL="0" indent="0">
              <a:buNone/>
            </a:pPr>
            <a:r>
              <a:rPr lang="en-GB" sz="1200" dirty="0"/>
              <a:t>[Step 3] ≈ 0.36 J — the work needed to assemble the triangle from infinity.</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U ≈ 0.36 J</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electron is released from rest 0.53 × 10⁻¹⁰ m from a proton (hydrogen's radius). Using energy methods, find its speed when it has fallen to half that distance.</a:t>
            </a:r>
          </a:p>
          <a:p>
            <a:pPr marL="0" indent="0">
              <a:buNone/>
            </a:pPr>
            <a:r>
              <a:rPr lang="en-GB" sz="1200" dirty="0"/>
              <a:t>[Answer] v ≈ 3.1 × 10⁶ m/s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 push two positive charges closer together. Which one is now storing the energy you spent? It takes a steady effort to hold two like charges close, and they fly apart the moment you let go — so the effort clearly went somewhere.</a:t>
            </a:r>
          </a:p>
          <a:p>
            <a:pPr marL="0" indent="0">
              <a:buNone/>
            </a:pPr>
            <a:r>
              <a:rPr lang="en-GB" sz="1200" dirty="0"/>
              <a:t>[Answer] Neither one on its own. Potential energy belongs to the configuration: it is a property of the pair and their separation, which is why it only means anything once you say where U = 0 — conventionally, infinitely far apart.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 = −ke²/r: initially −4.35 × 10⁻¹⁸ J; at r/2 it is −8.70 × 10⁻¹⁸ J.</a:t>
            </a:r>
          </a:p>
          <a:p>
            <a:pPr marL="0" indent="0">
              <a:buNone/>
            </a:pPr>
            <a:r>
              <a:rPr lang="en-GB" sz="1200" dirty="0"/>
              <a:t>[Step 2] K gained = 4.35 × 10⁻¹⁸ J.</a:t>
            </a:r>
          </a:p>
          <a:p>
            <a:pPr marL="0" indent="0">
              <a:buNone/>
            </a:pPr>
            <a:r>
              <a:rPr lang="en-GB" sz="1200" dirty="0"/>
              <a:t>[Step 3] v = √(2K/mₑ) = √(9.55 × 10¹²) ≈ 3.1 × 10⁶ m/s — 1% of light speed.</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3.1 × 10⁶ m/s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https://giophysics.com/chapter-21/presentation/?lesson=energy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Electric potential energy is energy a system has because of the positions of its charges relative to a chosen reference.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When a positive and negative charge move closer after release, their electric potential energy decreases while kinetic energy increases.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Choose a reference before assigning potential energy. For two point charges, U = 0 at infinite separation is the usual choice. Like charges then have positive U and unlike charges negative U; the electric field does work whenever the system moves toward lower U.</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U describes the configuration of both interacting charges. It is not stored inside one charge by itself.</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Like charges have U &gt; 0 and naturally separate. Unlike charges have U &lt; 0 and naturally move closer when released.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Work by the electric field is −ΔU. Slow external work with negligible kinetic-energy change is +ΔU.</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21/presentation/?lesson=energy"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9/coulombs-law/" TargetMode="External"/><Relationship Id="rId4" Type="http://schemas.openxmlformats.org/officeDocument/2006/relationships/hyperlink" Target="https://giophysics.com/chapter-5/work/"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21/presentation/?lesson=energy"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21/electric-potential-voltage/" TargetMode="External"/><Relationship Id="rId4" Type="http://schemas.openxmlformats.org/officeDocument/2006/relationships/hyperlink" Target="https://giophysics.com/chapter-21/electric-potential-energy/" TargetMode="External"/><Relationship Id="rId5" Type="http://schemas.openxmlformats.org/officeDocument/2006/relationships/hyperlink" Target="https://giophysics.com/chapter-21/presentation/?lesson=energy" TargetMode="External"/><Relationship Id="rId6" Type="http://schemas.openxmlformats.org/officeDocument/2006/relationships/hyperlink" Target="https://giophysics.com/chapter-21/" TargetMode="External"/><Relationship Id="rId7" Type="http://schemas.openxmlformats.org/officeDocument/2006/relationships/hyperlink" Target="https://giophysics.com/downloads/21-1-electric-potential-energy.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12 · Electric Potential</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Configuration stores transferable energy</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Electric Potential Energy</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Electric potential energy belongs to a system of charges. Its change tells us exactly how much work the electric field does.</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7 in Electric Potential</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43.5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https://giophysics.com/chapter-21/electric-potential-energy/</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point charges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U = kQq/r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signs of Q and q belong in the calculation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stored energy of two charges held a distance apart — positive for like charges (they want to fly apart), negative for opposites.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Energy change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ΔU = Uᵦ − Uₐ</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Final minus initial, after fixing one reference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Only changes in stored energy matter: final minus initial, once you fix a reference point.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Work by the field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Wfield = −ΔU</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Positive field work means the system loses potential energy</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When the field does positive work (charges move the way they're pulled), stored energy drops by the same amount.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energy is in the arrangement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609850" y="1854200"/>
            <a:ext cx="6972300" cy="3600450"/>
          </a:xfrm>
          <a:prstGeom prst="rect">
            <a:avLst/>
          </a:prstGeom>
          <a:solidFill>
            <a:srgbClr val="FFFFFF"/>
          </a:solidFill>
          <a:ln w="9525">
            <a:solidFill>
              <a:srgbClr val="C6C8BB"/>
            </a:solidFill>
          </a:ln>
        </p:spPr>
      </p:sp>
      <p:pic>
        <p:nvPicPr>
          <p:cNvPr id="7" name="A positive charge Q is clamped to a wall and an equal positive charge q sits 0.10 m away on a frictionless track, held at rest and about to be released." descr="A positive charge Q is clamped to a wall and an equal positive charge q sits 0.10 m away on a frictionless track, held at rest and about to be released."/>
          <p:cNvPicPr>
            <a:picLocks noChangeAspect="1"/>
          </p:cNvPicPr>
          <p:nvPr/>
        </p:nvPicPr>
        <p:blipFill>
          <a:blip r:embed="rId3"/>
          <a:stretch>
            <a:fillRect/>
          </a:stretch>
        </p:blipFill>
        <p:spPr>
          <a:xfrm>
            <a:off x="2724150" y="1968500"/>
            <a:ext cx="6743700"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positive charge Q is clamped to a wall and an equal positive charge q sits 0.10 m away on a frictionless track, held at rest and about to be released.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work done by the electric field is not ΔU. It is −ΔU. A positive field-work result must accompany a decrease in electric potential energy.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+1.0 μC charges are 0.10 m apart. Find their potential energy.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+1.0 μC charges are 0.10 m apart. Find their potential energy.</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 = kq₁q₂/r = 8.99 × 10⁹ × 10⁻¹² ÷ 0.10.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 ≈ +0.090 J — positive, they'd fly apart.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U ≈ +0.090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POTENTIAL  ·  ELECTRIC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Potential — Electric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+3.0 μC charge and a −2.0 μC charge are 0.20 m apart. Take U = 0 at infinity. Find their electric potential energy.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+3.0 μC charge and a −2.0 μC charge are 0.20 m apart. Take U = 0 at infinity. Find their electric potential energy.</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Use U = kQq/r and retain both charge signs.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 = (8.99 × 10⁹)(+3.0 × 10⁻⁶)(−2.0 × 10⁻⁶)/(0.20).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negative result matches an attractive, bound configuration relative to infinity.</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Coulomb's law</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https://giophysics.com/chapter-19/coulombs-law/</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Work and energy</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https://giophysics.com/chapter-5/work/</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U = −0.270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POTENTIAL  ·  ELECTRIC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Potential — Electric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 = kQq/r with Q = +3.0 μC, q = −2.0 μC and r = 0.20 m</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 = (8.99 × 10⁹)(3.0 × 10⁻⁶)(2.0 × 10⁻⁶) ÷ 0.20</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 = 5.39 × 10⁻² ÷ 0.20</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 = +0.27 J</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2 IS WRONG</a:t>
            </a:r>
          </a:p>
        </p:txBody>
      </p:sp>
      <p:sp>
        <p:nvSpPr>
          <p:cNvPr id="15" name="text"/>
          <p:cNvSpPr txBox="1"/>
          <p:nvPr/>
        </p:nvSpPr>
        <p:spPr>
          <a:xfrm>
            <a:off x="558800" y="36366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charge signs were dropped on the way into the arithmetic. Coulomb's law for FORCE is usually worked with magnitudes and the direction put in afterwards, and the habit carries over — but potential energy is a signed scalar and there is no direction to add later. An attractive pair, bound relative to infinity, has to come out negative.</a:t>
            </a:r>
          </a:p>
        </p:txBody>
      </p:sp>
      <p:sp>
        <p:nvSpPr>
          <p:cNvPr id="16" name="text"/>
          <p:cNvSpPr txBox="1"/>
          <p:nvPr/>
        </p:nvSpPr>
        <p:spPr>
          <a:xfrm>
            <a:off x="558800" y="44570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6647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U = (8.99 × 10⁹)(+3.0 × 10⁻⁶)(−2.0 × 10⁻⁶) ÷ 0.20 = −0.27 J</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q is released. What happens to the pair's potential energy, and what work does the field do?</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U falls, and the field does positive work</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U rises, because q speeds up and gains energy</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U falls, and the field does negative work — it is losing energy</a:t>
            </a:r>
          </a:p>
        </p:txBody>
      </p:sp>
      <p:sp>
        <p:nvSpPr>
          <p:cNvPr id="10" name="panel"/>
          <p:cNvSpPr/>
          <p:nvPr/>
        </p:nvSpPr>
        <p:spPr>
          <a:xfrm>
            <a:off x="7010400" y="1854200"/>
            <a:ext cx="4622800" cy="2425700"/>
          </a:xfrm>
          <a:prstGeom prst="rect">
            <a:avLst/>
          </a:prstGeom>
          <a:solidFill>
            <a:srgbClr val="FFFFFF"/>
          </a:solidFill>
          <a:ln w="9525">
            <a:solidFill>
              <a:srgbClr val="C6C8BB"/>
            </a:solidFill>
          </a:ln>
        </p:spPr>
      </p:sp>
      <p:pic>
        <p:nvPicPr>
          <p:cNvPr id="11" name="A positive charge Q is clamped to a wall and an equal positive charge q sits 0.10 m away on a frictionless track, held at rest and about to be released." descr="A positive charge Q is clamped to a wall and an equal positive charge q sits 0.10 m away on a frictionless track, held at rest and about to be released."/>
          <p:cNvPicPr>
            <a:picLocks noChangeAspect="1"/>
          </p:cNvPicPr>
          <p:nvPr/>
        </p:nvPicPr>
        <p:blipFill>
          <a:blip r:embed="rId3"/>
          <a:stretch>
            <a:fillRect/>
          </a:stretch>
        </p:blipFill>
        <p:spPr>
          <a:xfrm>
            <a:off x="7124700" y="1968500"/>
            <a:ext cx="4394200" cy="2197100"/>
          </a:xfrm>
          <a:prstGeom prst="rect">
            <a:avLst/>
          </a:prstGeom>
        </p:spPr>
      </p:pic>
      <p:sp>
        <p:nvSpPr>
          <p:cNvPr id="12" name="text"/>
          <p:cNvSpPr txBox="1"/>
          <p:nvPr/>
        </p:nvSpPr>
        <p:spPr>
          <a:xfrm>
            <a:off x="7010400" y="4343400"/>
            <a:ext cx="46228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positive charge Q is clamped to a wall and an equal positive charge q sits 0.10 m away on a frictionless track, held at rest and about to be released.</a:t>
            </a:r>
          </a:p>
        </p:txBody>
      </p:sp>
      <p:sp>
        <p:nvSpPr>
          <p:cNvPr id="13" name="text"/>
          <p:cNvSpPr txBox="1"/>
          <p:nvPr/>
        </p:nvSpPr>
        <p:spPr>
          <a:xfrm>
            <a:off x="7010400" y="498856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A  U falls, and the field does positive work</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charges are alike, so q is pushed to the right, away from Q — the way the field already points. The separation r grows, kQq/r shrinks, so U falls; and Wfield = −ΔU is therefore positive. The kinetic energy q runs off with is exactly the potential energy the pair gave up.</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POTENTIAL  ·  ELECTRIC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Potential — Electric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positive charge moves freely in the direction of an electric field. What happens?</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Wfield &gt; 0 and ΔU &lt; 0</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Wfield &lt; 0 and ΔU &lt; 0</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Wfield = 0 and ΔU &gt; 0</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Wfield &gt; 0 and ΔU &lt; 0</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The field accelerates the charge, doing positive work while the system's potential energy falls.</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Right. Moving with the field means the electric force pushes along the motion, so its work is positive — and Wfield = −ΔU drives the stored energy down by the same amount.</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Half right, and it is the half most people get wrong. ΔU &lt; 0 is correct, but Wfield = −ΔU, so a fall in U gives POSITIVE field work. Both signs coming out negative means the minus in that formula was dropped.</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This is what 'nothing is pushing it, so no work is done' sounds like — but the charge is free and moving along the field, so the electric force does work on it the whole way. A rise in U would need something dragging the charge back against the field.</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POTENTIAL  ·  ELECTRIC POTENTIAL ENERGY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Potential — Electric Potential Energy.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Three +2.0 μC charges occupy the corners of an equilateral triangle of side 0.30 m. Find the total stored energy of the arrangement.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Three +2.0 μC charges occupy the corners of an equilateral triangle of side 0.30 m. Find the total stored energy of the arrangement.</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Three equal pairs: U(pair) = 8.99 × 10⁹ × 4.0 × 10⁻¹² ÷ 0.30 ≈ 0.12 J.</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U(total) = 3 × 0.12.</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 0.36 J — the work needed to assemble the triangle from infinity.</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U ≈ 0.36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POTENTIAL  ·  ELECTRIC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Potential — Electric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electron is released from rest 0.53 × 10⁻¹⁰ m from a proton (hydrogen's radius). Using energy methods, find its speed when it has fallen to half that distance.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You push two positive charges closer together. Which one is now storing the energy you spent?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It takes a steady effort to hold two like charges close, and they fly apart the moment you let go — so the effort clearly went somewhere.</a:t>
            </a:r>
          </a:p>
        </p:txBody>
      </p:sp>
      <p:sp>
        <p:nvSpPr>
          <p:cNvPr id="7" name="text"/>
          <p:cNvSpPr txBox="1"/>
          <p:nvPr/>
        </p:nvSpPr>
        <p:spPr>
          <a:xfrm>
            <a:off x="558800" y="35563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6398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Neither one on its own. Potential energy belongs to the configuration: it is a property of the pair and their separation, which is why it only means anything once you say where U = 0 — conventionally, infinitely far apart.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electron is released from rest 0.53 × 10⁻¹⁰ m from a proton (hydrogen's radius). Using energy methods, find its speed when it has fallen to half that distance.</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 = −ke²/r: initially −4.35 × 10⁻¹⁸ J; at r/2 it is −8.70 × 10⁻¹⁸ J.</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K gained = 4.35 × 10⁻¹⁸ J.</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√(2K/mₑ) = √(9.55 × 10¹²) ≈ 3.1 × 10⁶ m/s — 1% of light speed.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3.1 × 10⁶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POTENTIAL  ·  ELECTRIC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Potential — Electric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 POTENTIAL</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12.2 Electric Potential and Voltage</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https://giophysics.com/chapter-21/electric-potential-voltage/</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https://giophysics.com/chapter-21/electric-potential-energy/</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https://giophysics.com/chapter-21/presentation/?lesson=energy</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Electric Potential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https://giophysics.com/chapter-21/</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https://giophysics.com/downloads/21-1-electric-potential-energy.pdf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Electric potential energy is energy a system has because of the positions of its charges relative to a chosen reference.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When a positive and negative charge move closer after release, their electric potential energy decreases while kinetic energy increases.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Configuration stores transferable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Choose a reference before assigning potential energy. For two point charges, U = 0 at infinite separation is the usual choice. Like charges then have positive U and unlike charges negative U; the electric field does work whenever the system moves toward lower U.</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Energy belongs to the pair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U describes the configuration of both interacting charges. It is not stored inside one charge by itself.</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Signs predict the tendency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Like charges have U &gt; 0 and naturally separate. Unlike charges have U &lt; 0 and naturally move closer when released.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Keep the work agent clear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Work by the electric field is −ΔU. Slow external work with negligible kinetic-energy change is +ΔU.</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ELECTRIC POTENTIAL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Electric Potential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Potential — Electric Potential Energy</dc:title>
  <dc:subject>Electric Potential</dc:subject>
  <dc:creator>GioPhysics</dc:creator>
  <cp:keywords>lesson, Electric Potential, chapter-21,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