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Potential — Equipotentials, Work and Field Gradient. Lesson 5 of 7.</a:t>
            </a:r>
          </a:p>
          <a:p>
            <a:pPr marL="0" indent="0">
              <a:buNone/>
            </a:pPr>
            <a:r>
              <a:rPr lang="en-GB" sz="1200" dirty="0"/>
              <a:t>[Intro] Equipotential lines map equal voltage. Electric fields cross them at right angles and point toward the steepest decrease in potential.</a:t>
            </a:r>
          </a:p>
          <a:p>
            <a:pPr marL="0" indent="0">
              <a:buNone/>
            </a:pPr>
            <a:r>
              <a:rPr lang="en-GB" sz="1200" dirty="0"/>
              <a:t>[Source] https://giophysics.com/chapter-21/equipotentials-work-field-gradient/</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One-dimensional gradient: Eₓ = −dV/dx</a:t>
            </a:r>
          </a:p>
          <a:p>
            <a:pPr marL="0" indent="0">
              <a:buNone/>
            </a:pPr>
            <a:r>
              <a:rPr lang="en-GB" sz="1200" dirty="0"/>
              <a:t>[In plain English] The field points from high voltage to low, and is strongest where the voltage changes fastest — like steepness on a hill.</a:t>
            </a:r>
          </a:p>
          <a:p>
            <a:pPr marL="0" indent="0">
              <a:buNone/>
            </a:pPr>
            <a:r>
              <a:rPr lang="en-GB" sz="1200" dirty="0"/>
              <a:t>[Note] Field points toward decreasing V</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Uniform-field change: ΔV = −Ed cos θ</a:t>
            </a:r>
          </a:p>
          <a:p>
            <a:pPr marL="0" indent="0">
              <a:buNone/>
            </a:pPr>
            <a:r>
              <a:rPr lang="en-GB" sz="1200" dirty="0"/>
              <a:t>[In plain English] Moving with the field lowers your potential steadily; moving across them changes nothing.</a:t>
            </a:r>
          </a:p>
          <a:p>
            <a:pPr marL="0" indent="0">
              <a:buNone/>
            </a:pPr>
            <a:r>
              <a:rPr lang="en-GB" sz="1200" dirty="0"/>
              <a:t>[Note] θ is the angle between displacement and 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Field work: Wfield = −qΔV</a:t>
            </a:r>
          </a:p>
          <a:p>
            <a:pPr marL="0" indent="0">
              <a:buNone/>
            </a:pPr>
            <a:r>
              <a:rPr lang="en-GB" sz="1200" dirty="0"/>
              <a:t>[In plain English] No voltage change, no work — moving along an equipotential line costs nothing.</a:t>
            </a:r>
          </a:p>
          <a:p>
            <a:pPr marL="0" indent="0">
              <a:buNone/>
            </a:pPr>
            <a:r>
              <a:rPr lang="en-GB" sz="1200" dirty="0"/>
              <a:t>[Note] Along an equipotential, both are zero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Five dashed equipotential lines 20 V apart, crowded together on the left and spread out on the right, with one journey from A straight down the 40 V line to B and another from A across to C on the 20 V line.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charge can move along an equipotential even though the electric field is not zero. The displacement is perpendicular to E, so the field does zero work.</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How much work does the field do on a charge moved 2.0 m along an equipotential line?</a:t>
            </a:r>
          </a:p>
          <a:p>
            <a:pPr marL="0" indent="0">
              <a:buNone/>
            </a:pPr>
            <a:r>
              <a:rPr lang="en-GB" sz="1200" dirty="0"/>
              <a:t>[Answer] Zero</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Along an equipotential ΔV = 0.</a:t>
            </a:r>
          </a:p>
          <a:p>
            <a:pPr marL="0" indent="0">
              <a:buNone/>
            </a:pPr>
            <a:r>
              <a:rPr lang="en-GB" sz="1200" dirty="0"/>
              <a:t>[Step 2] W = −qΔV = 0.</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Zero</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240 N/C field points right. A +5.0 nC charge moves 0.15 m at 60° to the field. Find ΔV and Wfield.</a:t>
            </a:r>
          </a:p>
          <a:p>
            <a:pPr marL="0" indent="0">
              <a:buNone/>
            </a:pPr>
            <a:r>
              <a:rPr lang="en-GB" sz="1200" dirty="0"/>
              <a:t>[Answer] ΔV = −18 V; Wfield = +90 nJ</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Only the component parallel to E changes potential: d cos θ = 0.15 cos 60° = 0.075 m.</a:t>
            </a:r>
          </a:p>
          <a:p>
            <a:pPr marL="0" indent="0">
              <a:buNone/>
            </a:pPr>
            <a:r>
              <a:rPr lang="en-GB" sz="1200" dirty="0"/>
              <a:t>[Step 2] ΔV = −Ed cos θ = −(240)(0.075) = −18 V.</a:t>
            </a:r>
          </a:p>
          <a:p>
            <a:pPr marL="0" indent="0">
              <a:buNone/>
            </a:pPr>
            <a:r>
              <a:rPr lang="en-GB" sz="1200" dirty="0"/>
              <a:t>[Step 3] Wfield = −qΔV = −(5.0 nC)(−18 V) = +90 nJ.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Electric field lines; Gradient and calculus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ΔV = −18 V; Wfield = +90 nJ</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Only the part of the displacement along the field changes the potential; the part across it changes nothing at all — that is what an equipotential is. The 60° has to be used, and d cos 60° = 0.075 m is half of 0.15 m, so every number after this line is exactly twice too big.</a:t>
            </a:r>
          </a:p>
          <a:p>
            <a:pPr marL="0" indent="0">
              <a:buNone/>
            </a:pPr>
            <a:r>
              <a:rPr lang="en-GB" sz="1200" dirty="0"/>
              <a:t>[It should say] ΔV = −Ed cos θ = −(240)(0.15)(cos 60°) = −18 V, which gives Wfield = +90 nJ</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Every gap on this map is a 20 V step, but the gaps are not equally wide. Where is the field strongest?</a:t>
            </a:r>
          </a:p>
          <a:p>
            <a:pPr marL="0" indent="0">
              <a:buNone/>
            </a:pPr>
            <a:r>
              <a:rPr lang="en-GB" sz="1200" dirty="0"/>
              <a:t>[Options] A Between the 80 V and 60 V lines, where they are closest together   B Between the 20 V and 0 V lines, where there is most room for the field   C The same everywhere — every gap is a 20 V step</a:t>
            </a:r>
          </a:p>
          <a:p>
            <a:pPr marL="0" indent="0">
              <a:buNone/>
            </a:pPr>
            <a:r>
              <a:rPr lang="en-GB" sz="1200" dirty="0"/>
              <a:t>[Figure] Five dashed equipotential lines 20 V apart, crowded together on the left and spread out on the right, with one journey from A straight down the 40 V line to B and another from A across to C on the 20 V line.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Between the 80 V and 60 V lines, where they are closest together. The field is the potential gradient, −dV/dx: the same 20 V drop squeezed into a shorter distance is a steeper slope and a stronger field. On the left that 20 V is spent in the narrowest gap on the map, on the right in the widest — so the field on the left is close to twice as strong. Reading spacing as strength is the whole point of a potential map.</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charge moves entirely along one equipotential line. What are ΔV and Wfield?</a:t>
            </a:r>
          </a:p>
          <a:p>
            <a:pPr marL="0" indent="0">
              <a:buNone/>
            </a:pPr>
            <a:r>
              <a:rPr lang="en-GB" sz="1200" dirty="0"/>
              <a:t>[Options] A Both are zero   B ΔV is zero but Wfield is not   C Both are positive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charge moves entirely along one equipotential line. What are ΔV and Wfield?</a:t>
            </a:r>
          </a:p>
          <a:p>
            <a:pPr marL="0" indent="0">
              <a:buNone/>
            </a:pPr>
            <a:r>
              <a:rPr lang="en-GB" sz="1200" dirty="0"/>
              <a:t>[Option by option] A: Right. Both endpoints lie on the same line, so ΔV = 0 — and Wfield = −qΔV is then zero however long the journey was.  B: This is the honest objection, and it deserves an answer: the field really is pushing the whole way. But it pushes at right angles to the motion, and a perpendicular force does no work. The work comes from the potential difference, and there is none.  C: Positive work means the charge ends with less potential energy than it started with, which needs a potential change. Along one equipotential nothing changes, so there is nothing for a positive answer to come from.</a:t>
            </a:r>
          </a:p>
          <a:p>
            <a:pPr marL="0" indent="0">
              <a:buNone/>
            </a:pPr>
            <a:r>
              <a:rPr lang="en-GB" sz="1200" dirty="0"/>
              <a:t>[Answer] A — Both are zero</a:t>
            </a:r>
          </a:p>
          <a:p>
            <a:pPr marL="0" indent="0">
              <a:buNone/>
            </a:pPr>
            <a:r>
              <a:rPr lang="en-GB" sz="1200" dirty="0"/>
              <a:t>[Why] The endpoints have equal potential, so ΔV = 0 and Wfield = −qΔV = 0.</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Equipotentials near a surface are spaced 50 V apart and lie 2.0 mm apart there. Estimate the field strength and its direction relative to the equipotentials.</a:t>
            </a:r>
          </a:p>
          <a:p>
            <a:pPr marL="0" indent="0">
              <a:buNone/>
            </a:pPr>
            <a:r>
              <a:rPr lang="en-GB" sz="1200" dirty="0"/>
              <a:t>[Answer] 2.5 × 10⁴ V/m, ⟂ to the surfaces, toward lower V</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ΔV/Δx = 50 ÷ 0.002.</a:t>
            </a:r>
          </a:p>
          <a:p>
            <a:pPr marL="0" indent="0">
              <a:buNone/>
            </a:pPr>
            <a:r>
              <a:rPr lang="en-GB" sz="1200" dirty="0"/>
              <a:t>[Step 2] E = 2.5 × 10⁴ V/m.</a:t>
            </a:r>
          </a:p>
          <a:p>
            <a:pPr marL="0" indent="0">
              <a:buNone/>
            </a:pPr>
            <a:r>
              <a:rPr lang="en-GB" sz="1200" dirty="0"/>
              <a:t>[Step 3] The field runs perpendicular to the equipotentials, pointing from high V toward low V.</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2.5 × 10⁴ V/m, ⟂ to the surfaces, toward lower V</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240 N/C field points along +x. A +5.0 nC charge is taken from the origin along a quarter-circle of radius 0.20 m to the point (0, 0.20). Compute the field's work two ways and reconcile.</a:t>
            </a:r>
          </a:p>
          <a:p>
            <a:pPr marL="0" indent="0">
              <a:buNone/>
            </a:pPr>
            <a:r>
              <a:rPr lang="en-GB" sz="1200" dirty="0"/>
              <a:t>[Answer] W = 0 both ways — equal-x endpoints sit on one equipotential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Is there a way to move a charge through a strong electric field and have the field do no work at all? The field pushes on the charge the whole time it is moving, so it seems obvious that work is being done.</a:t>
            </a:r>
          </a:p>
          <a:p>
            <a:pPr marL="0" indent="0">
              <a:buNone/>
            </a:pPr>
            <a:r>
              <a:rPr lang="en-GB" sz="1200" dirty="0"/>
              <a:t>[Answer] Yes — move it along an equipotential, at right angles to the field. Work needs a force component ALONG the displacement, and a perpendicular force has none. It is carrying a heavy bag round a hillside on the level: gravity is as strong as ever and it does nothing.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Endpoint way: both points have x = 0, so they share an equipotential plane; ΔV = 0 and W = −qΔV = 0.</a:t>
            </a:r>
          </a:p>
          <a:p>
            <a:pPr marL="0" indent="0">
              <a:buNone/>
            </a:pPr>
            <a:r>
              <a:rPr lang="en-GB" sz="1200" dirty="0"/>
              <a:t>[Step 2] Path way: W = ∫F·ds with F = qE along +x, so only x-displacement counts; the arc starts and ends at x = 0, so the net x-displacement — and the work — is zero.</a:t>
            </a:r>
          </a:p>
          <a:p>
            <a:pPr marL="0" indent="0">
              <a:buNone/>
            </a:pPr>
            <a:r>
              <a:rPr lang="en-GB" sz="1200" dirty="0"/>
              <a:t>[Step 3] Both agree because the field is conservative: only the endpoints matter, never the path taken.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0 both ways — equal-x endpoints sit on one equipotential</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https://giophysics.com/chapter-21/presentation/?lesson=equipotential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An equipotential joins points with the same electric potential; the electric field crosses it at right angles toward lower potential.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Moving a charge around one circular equipotential surrounding a point charge gives zero potential change and zero work by the field.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Moving along one equipotential gives ΔV = 0, so the field does zero work. Across equipotentials, the electric field is the negative spatial gradient of V: it points from high to low potential, and closely spaced equipotentials indicate a stronger field.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Field lines cross equipotentials perpendicularly. The field arrow points from the larger V label toward the smaller one.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large potential change over a small perpendicular distance means a large field magnitude.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Electrostatic work depends only on the initial and final potentials. Different paths between the same endpoints give the same work.</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1/presentation/?lesson=equipotentia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0/electric-field-lines-direction/" TargetMode="External"/><Relationship Id="rId4" Type="http://schemas.openxmlformats.org/officeDocument/2006/relationships/hyperlink" Target="https://giophysics.com/chapter-1/kinematics-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1/presentation/?lesson=equipotentia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1/parallel-plates-capacitors/" TargetMode="External"/><Relationship Id="rId4" Type="http://schemas.openxmlformats.org/officeDocument/2006/relationships/hyperlink" Target="https://giophysics.com/chapter-21/equipotentials-work-field-gradient/" TargetMode="External"/><Relationship Id="rId5" Type="http://schemas.openxmlformats.org/officeDocument/2006/relationships/hyperlink" Target="https://giophysics.com/chapter-21/presentation/?lesson=equipotential" TargetMode="External"/><Relationship Id="rId6" Type="http://schemas.openxmlformats.org/officeDocument/2006/relationships/hyperlink" Target="https://giophysics.com/chapter-21/" TargetMode="External"/><Relationship Id="rId7" Type="http://schemas.openxmlformats.org/officeDocument/2006/relationships/hyperlink" Target="https://giophysics.com/downloads/21-5-equipotentials-work-field-gradient.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12 · Electric Potential</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Field points down the potential slope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Equipotentials, Work and Field Gradient</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Equipotential lines map equal voltage. Electric fields cross them at right angles and point toward the steepest decrease in potential.</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Electric Potential</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https://giophysics.com/chapter-21/equipotentials-work-field-gradient/</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One-dimensional gradient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Eₓ = −dV/dx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Field points toward decreasing V</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points from high voltage to low, and is strongest where the voltage changes fastest — like steepness on a hill.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Uniform-field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ΔV = −Ed cos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θ is the angle between displacement and 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Moving with the field lowers your potential steadily; moving across them changes nothing.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Field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Wfield = −qΔV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Along an equipotential, both are zero</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 voltage change, no work — moving along an equipotential line costs nothing.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a potential map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Five dashed equipotential lines 20 V apart, crowded together on the left and spread out on the right, with one journey from A straight down the 40 V line to B and another from A across to C on the 20 V line." descr="Five dashed equipotential lines 20 V apart, crowded together on the left and spread out on the right, with one journey from A straight down the 40 V line to B and another from A across to C on the 20 V line."/>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Five dashed equipotential lines 20 V apart, crowded together on the left and spread out on the right, with one journey from A straight down the 40 V line to B and another from A across to C on the 20 V line.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charge can move along an equipotential even though the electric field is not zero. The displacement is perpendicular to E, so the field does zero work.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How much work does the field do on a charge moved 2.0 m along an equipotential line?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How much work does the field do on a charge moved 2.0 m along an equipotential line?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Along an equipotential ΔV = 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−qΔV = 0.</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Zero</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240 N/C field points right. A +5.0 nC charge moves 0.15 m at 60° to the field. Find ΔV and Wfield.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240 N/C field points right. A +5.0 nC charge moves 0.15 m at 60° to the field. Find ΔV and Wfield.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Only the component parallel to E changes potential: d cos θ = 0.15 cos 60° = 0.075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ΔV = −Ed cos θ = −(240)(0.075) = −18 V.</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Wfield = −qΔV = −(5.0 nC)(−18 V) = +90 nJ.</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Electric field lines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https://giophysics.com/chapter-20/electric-field-lines-direction/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Gradient and calculus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https://giophysics.com/chapter-1/kinematics-calculus/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ΔV = −18 V; Wfield = +90 nJ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240 N/C, d = 0.15 m at θ = 60° to the field, q = +5.0 nC</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ΔV = −Ed = −(240)(0.15) = −36 V</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Wfield = −qΔV = −(5.0 × 10⁻⁹)(−36)</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Wfield = +180 nJ</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the part of the displacement along the field changes the potential; the part across it changes nothing at all — that is what an equipotential is. The 60° has to be used, and d cos 60° = 0.075 m is half of 0.15 m, so every number after this line is exactly twice too big.</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ΔV = −Ed cos θ = −(240)(0.15)(cos 60°) = −18 V, which gives Wfield = +90 nJ</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Every gap on this map is a 20 V step, but the gaps are not equally wide. Where is the field strongest?</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Between the 80 V and 60 V lines, where they are closest together</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Between the 20 V and 0 V lines, where there is most room for the field</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same everywhere — every gap is a 20 V step</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Five dashed equipotential lines 20 V apart, crowded together on the left and spread out on the right, with one journey from A straight down the 40 V line to B and another from A across to C on the 20 V line." descr="Five dashed equipotential lines 20 V apart, crowded together on the left and spread out on the right, with one journey from A straight down the 40 V line to B and another from A across to C on the 20 V line."/>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Five dashed equipotential lines 20 V apart, crowded together on the left and spread out on the right, with one journey from A straight down the 40 V line to B and another from A across to C on the 20 V line.</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Between the 80 V and 60 V lines, where they are closest together</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field is the potential gradient, −dV/dx: the same 20 V drop squeezed into a shorter distance is a steeper slope and a stronger field. On the left that 20 V is spent in the narrowest gap on the map, on the right in the widest — so the field on the left is close to twice as strong. Reading spacing as strength is the whole point of a potential map.</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charge moves entirely along one equipotential line. What are ΔV and Wfield?</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Both are zero</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ΔV is zero but Wfield is not</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Both are positive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Both are zero</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endpoints have equal potential, so ΔV = 0 and Wfield = −qΔV = 0.</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Both endpoints lie on the same line, so ΔV = 0 — and Wfield = −qΔV is then zero however long the journey was.</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the honest objection, and it deserves an answer: the field really is pushing the whole way. But it pushes at right angles to the motion, and a perpendicular force does no work. The work comes from the potential difference, and there is none.</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Positive work means the charge ends with less potential energy than it started with, which needs a potential change. Along one equipotential nothing changes, so there is nothing for a positive answer to come from.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EQUIPOTENTIALS, WORK AND FIELD GRADIENT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Equipotentials, Work and Field Gradient.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Equipotentials near a surface are spaced 50 V apart and lie 2.0 mm apart there. Estimate the field strength and its direction relative to the equipotentials.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Equipotentials near a surface are spaced 50 V apart and lie 2.0 mm apart there. Estimate the field strength and its direction relative to the equipotentials.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ΔV/Δx = 50 ÷ 0.002.</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2.5 × 10⁴ V/m.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runs perpendicular to the equipotentials, pointing from high V toward low V.</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2.5 × 10⁴ V/m, ⟂ to the surfaces, toward lower 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240 N/C field points along +x. A +5.0 nC charge is taken from the origin along a quarter-circle of radius 0.20 m to the point (0, 0.20). Compute the field's work two ways and reconcile.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Is there a way to move a charge through a strong electric field and have the field do no work at 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field pushes on the charge the whole time it is moving, so it seems obvious that work is being done.</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Yes — move it along an equipotential, at right angles to the field. Work needs a force component ALONG the displacement, and a perpendicular force has none. It is carrying a heavy bag round a hillside on the level: gravity is as strong as ever and it does nothing.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240 N/C field points along +x. A +5.0 nC charge is taken from the origin along a quarter-circle of radius 0.20 m to the point (0, 0.20). Compute the field's work two ways and reconcile.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Endpoint way: both points have x = 0, so they share an equipotential plane; ΔV = 0 and W = −qΔV = 0.</a:t>
            </a:r>
          </a:p>
        </p:txBody>
      </p:sp>
      <p:sp>
        <p:nvSpPr>
          <p:cNvPr id="11" name="step-number"/>
          <p:cNvSpPr txBox="1"/>
          <p:nvPr/>
        </p:nvSpPr>
        <p:spPr>
          <a:xfrm>
            <a:off x="558800" y="37499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Path way: W = ∫F·ds with F = qE along +x, so only x-displacement counts; the arc starts and ends at x = 0, so the net x-displacement — and the work — is zero.</a:t>
            </a:r>
          </a:p>
        </p:txBody>
      </p:sp>
      <p:sp>
        <p:nvSpPr>
          <p:cNvPr id="13" name="step-number"/>
          <p:cNvSpPr txBox="1"/>
          <p:nvPr/>
        </p:nvSpPr>
        <p:spPr>
          <a:xfrm>
            <a:off x="558800" y="4335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35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Both agree because the field is conservative: only the endpoints matter, never the path taken.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0 both ways — equal-x endpoints sit on one equipotential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EQUIPOTENTIALS, WORK AND FIELD GRADIENT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Equipotentials, Work and Field Gradient.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POTENTIAL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12.6 Parallel Plates and Capacitors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https://giophysics.com/chapter-21/parallel-plates-capacitors/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https://giophysics.com/chapter-21/equipotentials-work-field-gradient/</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https://giophysics.com/chapter-21/presentation/?lesson=equipotential</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Potential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https://giophysics.com/downloads/21-5-equipotentials-work-field-gradient.pdf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An equipotential joins points with the same electric potential; the electric field crosses it at right angles toward lower potential.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Moving a charge around one circular equipotential surrounding a point charge gives zero potential change and zero work by the field.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Field points down the potential slope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Moving along one equipotential gives ΔV = 0, so the field does zero work. Across equipotentials, the electric field is the negative spatial gradient of V: it points from high to low potential, and closely spaced equipotentials indicate a stronger field.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Field lines cross equipotentials perpendicularly. The field arrow points from the larger V label toward the smaller one.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strength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large potential change over a small perpendicular distance means a large field magnitude.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Separate path and endpoints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Electrostatic work depends only on the initial and final potentials. Different paths between the same endpoints give the same work.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EQUIPOTENTIALS, WORK AND FIELD GRADIENT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Equipotentials, Work and Field Gradient.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Potential — Equipotentials, Work and Field Gradient</dc:title>
  <dc:subject>Electric Potential</dc:subject>
  <dc:creator>GioPhysics</dc:creator>
  <cp:keywords>lesson, Electric Potential, chapter-21,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