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Electric Potential — Point-Charge Potential. Lesson 3 of 7.</a:t>
            </a:r>
          </a:p>
          <a:p>
            <a:pPr marL="0" indent="0">
              <a:buNone/>
            </a:pPr>
            <a:r>
              <a:rPr lang="en-GB" sz="1200" dirty="0"/>
              <a:t>[Intro] A point charge creates potential that fades as 1/r. Its sign follows the source charge, and its zero is conventionally placed at infinity.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https://giophysics.com/chapter-21/point-charge-potential/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Point-charge potential: V = kQ/r</a:t>
            </a:r>
          </a:p>
          <a:p>
            <a:pPr marL="0" indent="0">
              <a:buNone/>
            </a:pPr>
            <a:r>
              <a:rPr lang="en-GB" sz="1200" dirty="0"/>
              <a:t>[In plain English] The potential around a single charge: positive charges raise it, negative charges lower it, and it fades with distance.</a:t>
            </a:r>
          </a:p>
          <a:p>
            <a:pPr marL="0" indent="0">
              <a:buNone/>
            </a:pPr>
            <a:r>
              <a:rPr lang="en-GB" sz="1200" dirty="0"/>
              <a:t>[Note] Use Q with its sign; take V = 0 at infinity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Energy at a point: U = qV</a:t>
            </a:r>
          </a:p>
          <a:p>
            <a:pPr marL="0" indent="0">
              <a:buNone/>
            </a:pPr>
            <a:r>
              <a:rPr lang="en-GB" sz="1200" dirty="0"/>
              <a:t>[In plain English] Place a charge where the potential is V and its stored energy is simply charge times potential.</a:t>
            </a:r>
          </a:p>
          <a:p>
            <a:pPr marL="0" indent="0">
              <a:buNone/>
            </a:pPr>
            <a:r>
              <a:rPr lang="en-GB" sz="1200" dirty="0"/>
              <a:t>[Note] Now the test-charge sign enters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Field comparison: |E| = k|Q|/r²</a:t>
            </a:r>
          </a:p>
          <a:p>
            <a:pPr marL="0" indent="0">
              <a:buNone/>
            </a:pPr>
            <a:r>
              <a:rPr lang="en-GB" sz="1200" dirty="0"/>
              <a:t>[In plain English] Note the contrast: potential fades as 1/r but field fades faster, as 1/r² — and only the field has a direction.</a:t>
            </a:r>
          </a:p>
          <a:p>
            <a:pPr marL="0" indent="0">
              <a:buNone/>
            </a:pPr>
            <a:r>
              <a:rPr lang="en-GB" sz="1200" dirty="0"/>
              <a:t>[Note] Potential is scalar; electric field is vector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A negative point charge with three dashed spherical equipotentials at 0.10 m, 0.20 m and 0.30 m, and four field arrows running inward from the outer surface toward the charge.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Two graphs drawn on the same distance scale: potential falling as 1/r beside field strength falling as 1/r², each marked with a point at r₀ and another at twice that distance.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The sign of point-charge potential comes from the source charge Q, not from whichever test charge you later place at the point.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Find the potential 0.50 m from a +6.0 μC charge.</a:t>
            </a:r>
          </a:p>
          <a:p>
            <a:pPr marL="0" indent="0">
              <a:buNone/>
            </a:pPr>
            <a:r>
              <a:rPr lang="en-GB" sz="1200" dirty="0"/>
              <a:t>[Answer] V ≈ 1.1 × 10⁵ V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V = kQ/r = 8.99 × 10⁹ × 6.0 × 10⁻⁶ ÷ 0.50.</a:t>
            </a:r>
          </a:p>
          <a:p>
            <a:pPr marL="0" indent="0">
              <a:buNone/>
            </a:pPr>
            <a:r>
              <a:rPr lang="en-GB" sz="1200" dirty="0"/>
              <a:t>[Step 2] V ≈ 1.1 × 10⁵ V.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V ≈ 1.1 × 10⁵ V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Find the potential 0.30 m from a −4.0 μC point charge. Then find the potential energy of a +2.0 nC charge placed there.</a:t>
            </a:r>
          </a:p>
          <a:p>
            <a:pPr marL="0" indent="0">
              <a:buNone/>
            </a:pPr>
            <a:r>
              <a:rPr lang="en-GB" sz="1200" dirty="0"/>
              <a:t>[Answer] V = −1.20 × 10⁵ V; U = −2.40 × 10⁻⁴ J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Coulomb's law; Point-charge fields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V = kQ/r = (8.99 × 10⁹)(−4.0 × 10⁻⁶)/(0.30).</a:t>
            </a:r>
          </a:p>
          <a:p>
            <a:pPr marL="0" indent="0">
              <a:buNone/>
            </a:pPr>
            <a:r>
              <a:rPr lang="en-GB" sz="1200" dirty="0"/>
              <a:t>[Step 2] Keep the source-charge sign: V = −1.20 × 10⁵ V.</a:t>
            </a:r>
          </a:p>
          <a:p>
            <a:pPr marL="0" indent="0">
              <a:buNone/>
            </a:pPr>
            <a:r>
              <a:rPr lang="en-GB" sz="1200" dirty="0"/>
              <a:t>[Step 3] U = qV = (+2.0 × 10⁻⁹)(−1.20 × 10⁵).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V = −1.20 × 10⁵ V; U = −2.40 × 10⁻⁴ J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With V = 0 taken far away, what is the sign of the potential at P, 0.20 m from this negative charge?</a:t>
            </a:r>
          </a:p>
          <a:p>
            <a:pPr marL="0" indent="0">
              <a:buNone/>
            </a:pPr>
            <a:r>
              <a:rPr lang="en-GB" sz="1200" dirty="0"/>
              <a:t>[Options] A Positive — potential is stored energy, and energy cannot be negative   B Negative   C It depends on the sign of the charge you later put at P</a:t>
            </a:r>
          </a:p>
          <a:p>
            <a:pPr marL="0" indent="0">
              <a:buNone/>
            </a:pPr>
            <a:r>
              <a:rPr lang="en-GB" sz="1200" dirty="0"/>
              <a:t>[Figure] A negative point charge with three dashed spherical equipotentials at 0.10 m, 0.20 m and 0.30 m, and four field arrows running inward from the outer surface toward the charge.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Negative. V = kQ/r takes its sign from the SOURCE charge, and r is always positive — so a negative source makes a negative potential everywhere around it. The inward field arrows say the same thing: V keeps falling as you approach. Note that nothing has been placed at P at all, so no test charge can come into it.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What is the electric potential near an isolated negative point charge when V = 0 at infinity?</a:t>
            </a:r>
          </a:p>
          <a:p>
            <a:pPr marL="0" indent="0">
              <a:buNone/>
            </a:pPr>
            <a:r>
              <a:rPr lang="en-GB" sz="1200" dirty="0"/>
              <a:t>[Options] A Positive   B Negative   C Always zero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What is the electric potential near an isolated negative point charge when V = 0 at infinity?</a:t>
            </a:r>
          </a:p>
          <a:p>
            <a:pPr marL="0" indent="0">
              <a:buNone/>
            </a:pPr>
            <a:r>
              <a:rPr lang="en-GB" sz="1200" dirty="0"/>
              <a:t>[Option by option] A: This is potential imagined as a stock of energy, which of course cannot be negative. But V is measured from a chosen zero out at infinity, and every point around a negative charge lies below that zero.  B: Right. In V = kQ/r the distance r is always positive, so V carries the sign of Q and nothing else.  C: Zero is what the potential is far away, not near the charge. Close in is where |V| is largest — and 'always' is doing a lot of work in an answer that the formula V = kQ/r contradicts at every finite r.</a:t>
            </a:r>
          </a:p>
          <a:p>
            <a:pPr marL="0" indent="0">
              <a:buNone/>
            </a:pPr>
            <a:r>
              <a:rPr lang="en-GB" sz="1200" dirty="0"/>
              <a:t>[Answer] B — Negative</a:t>
            </a:r>
          </a:p>
          <a:p>
            <a:pPr marL="0" indent="0">
              <a:buNone/>
            </a:pPr>
            <a:r>
              <a:rPr lang="en-GB" sz="1200" dirty="0"/>
              <a:t>[Why] V = kQ/r, and r is positive, so V has the sign of Q.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How much work is needed to bring a +2.0 nC charge from very far away to 0.40 m from a +5.0 μC charge?</a:t>
            </a:r>
          </a:p>
          <a:p>
            <a:pPr marL="0" indent="0">
              <a:buNone/>
            </a:pPr>
            <a:r>
              <a:rPr lang="en-GB" sz="1200" dirty="0"/>
              <a:t>[Answer] W ≈ 0.22 mJ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V at 0.40 m = 8.99 × 10⁹ × 5.0 × 10⁻⁶ ÷ 0.40 ≈ 1.12 × 10⁵ V.</a:t>
            </a:r>
          </a:p>
          <a:p>
            <a:pPr marL="0" indent="0">
              <a:buNone/>
            </a:pPr>
            <a:r>
              <a:rPr lang="en-GB" sz="1200" dirty="0"/>
              <a:t>[Step 2] W = qV = 2.0 × 10⁻⁹ × 1.12 × 10⁵.</a:t>
            </a:r>
          </a:p>
          <a:p>
            <a:pPr marL="0" indent="0">
              <a:buNone/>
            </a:pPr>
            <a:r>
              <a:rPr lang="en-GB" sz="1200" dirty="0"/>
              <a:t>[Step 3] W ≈ 2.2 × 10⁻⁴ J.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W ≈ 0.22 mJ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Van de Graaff dome (radius 0.15 m) is charged until the field at its surface reaches air breakdown (3.0 × 10⁶ V/m). Find the dome's potential and stored charge at that moment.</a:t>
            </a:r>
          </a:p>
          <a:p>
            <a:pPr marL="0" indent="0">
              <a:buNone/>
            </a:pPr>
            <a:r>
              <a:rPr lang="en-GB" sz="1200" dirty="0"/>
              <a:t>[Answer] ≈ 450 kV holding ≈ 7.5 μC — then it sparks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Move twice as far from a point charge and the field drops to a quarter. Does the potential drop to a quarter as well? Every inverse-square law met so far — gravity, Coulomb's law, the brightness of a lamp — quarters when the distance doubles.</a:t>
            </a:r>
          </a:p>
          <a:p>
            <a:pPr marL="0" indent="0">
              <a:buNone/>
            </a:pPr>
            <a:r>
              <a:rPr lang="en-GB" sz="1200" dirty="0"/>
              <a:t>[Answer] No: the potential only halves. V = kQ/r is an inverse-FIRST-power law, because it is what you get by integrating an inverse-square field over distance, and integrating lowers the power of r in the denominator by one. Field and potential are one calculus step apart, so they can never share a falloff.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At a sphere's surface V = Er (since V = kQ/r and E = kQ/r²).</a:t>
            </a:r>
          </a:p>
          <a:p>
            <a:pPr marL="0" indent="0">
              <a:buNone/>
            </a:pPr>
            <a:r>
              <a:rPr lang="en-GB" sz="1200" dirty="0"/>
              <a:t>[Step 2] V = 3.0 × 10⁶ × 0.15 = 4.5 × 10⁵ V.</a:t>
            </a:r>
          </a:p>
          <a:p>
            <a:pPr marL="0" indent="0">
              <a:buNone/>
            </a:pPr>
            <a:r>
              <a:rPr lang="en-GB" sz="1200" dirty="0"/>
              <a:t>[Step 3] Q = Er²/k = 3.0 × 10⁶ × 0.0225 ÷ 8.99 × 10⁹ ≈ 7.5 μC.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≈ 450 kV holding ≈ 7.5 μC — then it sparks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https://giophysics.com/chapter-21/presentation/?lesson=point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Point-charge potential is the signed electric potential created by one point charge, equal to kQ/r when zero potential is chosen at infinity.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Doubling the distance from a positive point charge halves its positive potential, while the field magnitude falls to one quarter.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For an isolated point charge Q, electric potential depends only on radial distance r. Positive Q creates positive V and negative Q creates negative V. The 1/r potential changes more slowly with distance than the 1/r² electric-field magnitude.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All points the same distance from one point charge have the same potential, forming spherical equipotential surfaces.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V is negative around a negative source charge. Do not replace Q with |Q| in a potential calculation.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Doubling r halves |V| but reduces |E| to one quarter. The two quantities do not follow the same inverse power.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1/presentation/?lesson=point" TargetMode="Externa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21/presentation/?lesson=point" TargetMode="Externa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19/coulombs-law/" TargetMode="External"/><Relationship Id="rId4" Type="http://schemas.openxmlformats.org/officeDocument/2006/relationships/hyperlink" Target="https://giophysics.com/chapter-20/point-charge-fields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1/presentation/?lesson=point" TargetMode="Externa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giophysics.com/chapter-21/potential-superposition/" TargetMode="External"/><Relationship Id="rId4" Type="http://schemas.openxmlformats.org/officeDocument/2006/relationships/hyperlink" Target="https://giophysics.com/chapter-21/point-charge-potential/" TargetMode="External"/><Relationship Id="rId5" Type="http://schemas.openxmlformats.org/officeDocument/2006/relationships/hyperlink" Target="https://giophysics.com/chapter-21/presentation/?lesson=point" TargetMode="External"/><Relationship Id="rId6" Type="http://schemas.openxmlformats.org/officeDocument/2006/relationships/hyperlink" Target="https://giophysics.com/chapter-21/" TargetMode="External"/><Relationship Id="rId7" Type="http://schemas.openxmlformats.org/officeDocument/2006/relationships/hyperlink" Target="https://giophysics.com/downloads/21-3-point-charge-potential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12 · Electric Potential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An inverse-distance scalar field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Point-Charge Potential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A point charge creates potential that fades as 1/r. Its sign follows the source charge, and its zero is conventionally placed at infinity.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569845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74764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74764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3 of 7 in Electric Potential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02641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02641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43.5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30517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30517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https://giophysics.com/chapter-21/point-charge-potential/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Point-charge potential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V = kQ/r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Use Q with its sign; take V = 0 at infinity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potential around a single charge: positive charges raise it, negative charges lower it, and it fades with distance.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Energy at a point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U = qV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Now the test-charge sign enters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Place a charge where the potential is V and its stored energy is simply charge times potential.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Field comparison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|E| = k|Q|/r²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Potential is scalar; electric field is vector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Note the contrast: potential fades as 1/r but field fades faster, as 1/r² — and only the field has a direction.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PICTURE 1 OF 2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Around a negative charge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3141393" y="1854200"/>
            <a:ext cx="5909214" cy="36004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A negative point charge with three dashed spherical equipotentials at 0.10 m, 0.20 m and 0.30 m, and four field arrows running inward from the outer surface toward the charge." descr="A negative point charge with three dashed spherical equipotentials at 0.10 m, 0.20 m and 0.30 m, and four field arrows running inward from the outer surface toward the charg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693" y="1968500"/>
            <a:ext cx="5680614" cy="337185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518150"/>
            <a:ext cx="110744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negative point charge with three dashed spherical equipotentials at 0.10 m, 0.20 m and 0.30 m, and four field arrows running inward from the outer surface toward the charge.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PICTURE 2 OF 2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Two different falloffs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3141393" y="1854200"/>
            <a:ext cx="5909214" cy="36004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Two graphs drawn on the same distance scale: potential falling as 1/r beside field strength falling as 1/r², each marked with a point at r₀ and another at twice that distance." descr="Two graphs drawn on the same distance scale: potential falling as 1/r beside field strength falling as 1/r², each marked with a point at r₀ and another at twice that distanc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693" y="1968500"/>
            <a:ext cx="5680614" cy="337185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518150"/>
            <a:ext cx="110744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graphs drawn on the same distance scale: potential falling as 1/r beside field strength falling as 1/r², each marked with a point at r₀ and another at twice that distance.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The sign of point-charge potential comes from the source charge Q, not from whichever test charge you later place at the point.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Find the potential 0.50 m from a +6.0 μC charge.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Find the potential 0.50 m from a +6.0 μC charge.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= kQ/r = 8.99 × 10⁹ × 6.0 × 10⁻⁶ ÷ 0.50.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≈ 1.1 × 10⁵ V.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17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V ≈ 1.1 × 10⁵ V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18 / 32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Find the potential 0.30 m from a −4.0 μC point charge. Then find the potential energy of a +2.0 nC charge placed there.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310221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310221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308951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Coulomb's law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32954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https://giophysics.com/chapter-19/coulombs-law/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642604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642604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629904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Point-charge fields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869934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https://giophysics.com/chapter-20/point-charge-fields/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Find the potential 0.30 m from a −4.0 μC point charge. Then find the potential energy of a +2.0 nC charge placed there.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= kQ/r = (8.99 × 10⁹)(−4.0 × 10⁻⁶)/(0.30).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Keep the source-charge sign: V = −1.20 × 10⁵ V.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U = qV = (+2.0 × 10⁻⁹)(−1.20 × 10⁵).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20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V = −1.20 × 10⁵ V; U = −2.40 × 10⁻⁴ J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21 / 32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With V = 0 taken far away, what is the sign of the potential at P, 0.20 m from this negative charge?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3398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Positive — potential is stored energy, and energy cannot be negative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8008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Negative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47853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It depends on the sign of the charge you later put at P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836872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A negative point charge with three dashed spherical equipotentials at 0.10 m, 0.20 m and 0.30 m, and four field arrows running inward from the outer surface toward the charge." descr="A negative point charge with three dashed spherical equipotentials at 0.10 m, 0.20 m and 0.30 m, and four field arrows running inward from the outer surface toward the charg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608272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754572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negative point charge with three dashed spherical equipotentials at 0.10 m, 0.20 m and 0.30 m, and four field arrows running inward from the outer surface toward the charge.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597852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32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573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Negative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041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511745"/>
            <a:ext cx="11074400" cy="7429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V = kQ/r takes its sign from the SOURCE charge, and r is always positive — so a negative source makes a negative potential everywhere around it. The inward field arrows say the same thing: V keeps falling as you approach. Note that nothing has been placed at P at all, so no test charge can come into it.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79481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What is the electric potential near an isolated negative point charge when V = 0 at infinity?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363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363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Positive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744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744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Negative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125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125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Always zero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24 / 32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B  Negative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V = kQ/r, and r is positive, so V has the sign of Q.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This is potential imagined as a stock of energy, which of course cannot be negative. But V is measured from a chosen zero out at infinity, and every point around a negative charge lies below that zero.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87731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B   Right. In V = kQ/r the distance r is always positive, so V carries the sign of Q and nothing else.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15544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Zero is what the potential is far away, not near the charge. Close in is where |V| is largest — and 'always' is doing a lot of work in an answer that the formula V = kQ/r contradicts at every finite r.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25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How much work is needed to bring a +2.0 nC charge from very far away to 0.40 m from a +5.0 μC charge?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How much work is needed to bring a +2.0 nC charge from very far away to 0.40 m from a +5.0 μC charge?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at 0.40 m = 8.99 × 10⁹ × 5.0 × 10⁻⁶ ÷ 0.40 ≈ 1.12 × 10⁵ V.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 = qV = 2.0 × 10⁻⁹ × 1.12 × 10⁵.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 ≈ 2.2 × 10⁻⁴ J.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27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W ≈ 0.22 mJ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28 / 32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Van de Graaff dome (radius 0.15 m) is charged until the field at its surface reaches air breakdown (3.0 × 10⁶ V/m). Find the dome's potential and stored charge at that moment.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Move twice as far from a point charge and the field drops to a quarter. Does the potential drop to a quarter as well?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709252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Every inverse-square law met so far — gravity, Coulomb's law, the brightness of a lamp — quarters when the distance doubles.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4839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656037"/>
            <a:ext cx="11074400" cy="11226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No: the potential only halves. V = kQ/r is an inverse-FIRST-power law, because it is what you get by integrating an inverse-square field over distance, and integrating lowers the power of r in the denominator by one. Field and potential are one calculus step apart, so they can never share a falloff.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Van de Graaff dome (radius 0.15 m) is charged until the field at its surface reaches air breakdown (3.0 × 10⁶ V/m). Find the dome's potential and stored charge at that moment.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At a sphere's surface V = Er (since V = kQ/r and E = kQ/r²).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= 3.0 × 10⁶ × 0.15 = 4.5 × 10⁵ V.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Q = Er²/k = 3.0 × 10⁶ × 0.0225 ÷ 8.99 × 10⁹ ≈ 7.5 μC.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30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≈ 450 kV holding ≈ 7.5 μC — then it sparks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31 / 32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ELECTRIC POTENTIAL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12.4 Potential Superposition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https://giophysics.com/chapter-21/potential-superposition/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https://giophysics.com/chapter-21/point-charge-potential/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https://giophysics.com/chapter-21/presentation/?lesson=point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Electric Potential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https://giophysics.com/chapter-21/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https://giophysics.com/downloads/21-3-point-charge-potential.pdf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32 / 32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55546"/>
            <a:ext cx="11074400" cy="14859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Point-charge potential is the signed electric potential created by one point charge, equal to kQ/r when zero potential is chosen at infinity.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4105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869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Doubling the distance from a positive point charge halves its positive potential, while the field magnitude falls to one quarter.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An inverse-distance scalar field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For an isolated point charge Q, electric potential depends only on radial distance r. Positive Q creates positive V and negative Q creates negative V. The 1/r potential changes more slowly with distance than the 1/r² electric-field magnitude.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Use distance, not direction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All points the same distance from one point charge have the same potential, forming spherical equipotential surfaces.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Keep the sign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V is negative around a negative source charge. Do not replace Q with |Q| in a potential calculation.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Watch the scaling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Doubling r halves |V| but reduces |E| to one quarter. The two quantities do not follow the same inverse power.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POINT-CHARGE POTENTIAL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Point-Charge Potential.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32</Slides>
  <Notes>32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 Potential — Point-Charge Potential</dc:title>
  <dc:subject>Electric Potential</dc:subject>
  <dc:creator>GioPhysics</dc:creator>
  <cp:keywords>lesson, Electric Potential, chapter-21,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