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 Potential — Potential Superposition. Lesson 4 of 7.</a:t>
            </a:r>
          </a:p>
          <a:p>
            <a:pPr marL="0" indent="0">
              <a:buNone/>
            </a:pPr>
            <a:r>
              <a:rPr lang="en-GB" sz="1200" dirty="0"/>
              <a:t>[Intro] Several source charges create one total potential. Add each signed contribution algebraically—then keep potential and field cancellation separate.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https://giophysics.com/chapter-21/potential-superposition/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Many point charges: V = Σ kQᵢ/rᵢ</a:t>
            </a:r>
          </a:p>
          <a:p>
            <a:pPr marL="0" indent="0">
              <a:buNone/>
            </a:pPr>
            <a:r>
              <a:rPr lang="en-GB" sz="1200" dirty="0"/>
              <a:t>[In plain English] Potentials add as plain numbers with their signs — no directions to worry about, which makes them easier than fields.</a:t>
            </a:r>
          </a:p>
          <a:p>
            <a:pPr marL="0" indent="0">
              <a:buNone/>
            </a:pPr>
            <a:r>
              <a:rPr lang="en-GB" sz="1200" dirty="0"/>
              <a:t>[Note] Algebraic scalar sum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Potential energy: U = qVtotal</a:t>
            </a:r>
          </a:p>
          <a:p>
            <a:pPr marL="0" indent="0">
              <a:buNone/>
            </a:pPr>
            <a:r>
              <a:rPr lang="en-GB" sz="1200" dirty="0"/>
              <a:t>[In plain English] Sum the potentials from every source first, then multiply by the test charge you place there.</a:t>
            </a:r>
          </a:p>
          <a:p>
            <a:pPr marL="0" indent="0">
              <a:buNone/>
            </a:pPr>
            <a:r>
              <a:rPr lang="en-GB" sz="1200" dirty="0"/>
              <a:t>[Note] Apply the test charge after summing V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Field comparison: E = Σ Eᵢ</a:t>
            </a:r>
          </a:p>
          <a:p>
            <a:pPr marL="0" indent="0">
              <a:buNone/>
            </a:pPr>
            <a:r>
              <a:rPr lang="en-GB" sz="1200" dirty="0"/>
              <a:t>[In plain English] Fields, unlike potentials, must be added as vectors — direction by direction.</a:t>
            </a:r>
          </a:p>
          <a:p>
            <a:pPr marL="0" indent="0">
              <a:buNone/>
            </a:pPr>
            <a:r>
              <a:rPr lang="en-GB" sz="1200" dirty="0"/>
              <a:t>[Note] Electric-field contributions must be added as vectors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+Q and an equal −Q sit 0.60 m apart on a line, with the midpoint M marked and each charge 0.30 m from it; no field arrows and no potential values are shown.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Zero potential is only a zero of a scalar sum. It does not prove zero electric field. Between equal and opposite charges, V is zero at the midpoint while E is not.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At a point, one charge contributes +300 V and another −120 V. Find the total potential.</a:t>
            </a:r>
          </a:p>
          <a:p>
            <a:pPr marL="0" indent="0">
              <a:buNone/>
            </a:pPr>
            <a:r>
              <a:rPr lang="en-GB" sz="1200" dirty="0"/>
              <a:t>[Answer] +180 V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Potentials add as signed numbers.</a:t>
            </a:r>
          </a:p>
          <a:p>
            <a:pPr marL="0" indent="0">
              <a:buNone/>
            </a:pPr>
            <a:r>
              <a:rPr lang="en-GB" sz="1200" dirty="0"/>
              <a:t>[Step 2] V = 300 − 120 = +180 V.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+180 V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+3.0 μC charge and a −3.0 μC charge are equally far from their midpoint. Describe V and E at the midpoint.</a:t>
            </a:r>
          </a:p>
          <a:p>
            <a:pPr marL="0" indent="0">
              <a:buNone/>
            </a:pPr>
            <a:r>
              <a:rPr lang="en-GB" sz="1200" dirty="0"/>
              <a:t>[Answer] V = 0, but E ≠ 0 and points from + toward −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The distances are equal, so the two potential contributions have equal magnitude and opposite sign.</a:t>
            </a:r>
          </a:p>
          <a:p>
            <a:pPr marL="0" indent="0">
              <a:buNone/>
            </a:pPr>
            <a:r>
              <a:rPr lang="en-GB" sz="1200" dirty="0"/>
              <a:t>[Step 2] Therefore Vtotal = k(+Q)/r + k(−Q)/r = 0.</a:t>
            </a:r>
          </a:p>
          <a:p>
            <a:pPr marL="0" indent="0">
              <a:buNone/>
            </a:pPr>
            <a:r>
              <a:rPr lang="en-GB" sz="1200" dirty="0"/>
              <a:t>[Step 3] Both field vectors point from the positive charge toward the negative charge, so they add rather than cancel.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Point-charge potential; Field superposition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0, but E ≠ 0 and points from + toward −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At M, midway between +Q and an equal −Q, what are the total potential and the total field?</a:t>
            </a:r>
          </a:p>
          <a:p>
            <a:pPr marL="0" indent="0">
              <a:buNone/>
            </a:pPr>
            <a:r>
              <a:rPr lang="en-GB" sz="1200" dirty="0"/>
              <a:t>[Options] A V = 0 and E = 0 — everything cancels by symmetry   B V = 0, but E is not zero and points from +Q toward −Q   C V is not zero, but E is zero</a:t>
            </a:r>
          </a:p>
          <a:p>
            <a:pPr marL="0" indent="0">
              <a:buNone/>
            </a:pPr>
            <a:r>
              <a:rPr lang="en-GB" sz="1200" dirty="0"/>
              <a:t>[Figure] A +Q and an equal −Q sit 0.60 m apart on a line, with the midpoint M marked and each charge 0.30 m from it; no field arrows and no potential values are shown.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V = 0, but E is not zero and points from +Q toward −Q. Both charges are 0.30 m from M, so the two contributions are +kQ/r and −kQ/r and the scalar sum is zero. The vectors do not cancel: the field of +Q at M points away from it, to the right, and the field of −Q at M points toward it, also to the right. Same direction, so they add.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At the midpoint between two equal positive charges, what are V and E?</a:t>
            </a:r>
          </a:p>
          <a:p>
            <a:pPr marL="0" indent="0">
              <a:buNone/>
            </a:pPr>
            <a:r>
              <a:rPr lang="en-GB" sz="1200" dirty="0"/>
              <a:t>[Figure] Two equal positive charges 0.40 m apart on a line, with the point P marked halfway between them, 0.20 m from each.</a:t>
            </a:r>
          </a:p>
          <a:p>
            <a:pPr marL="0" indent="0">
              <a:buNone/>
            </a:pPr>
            <a:r>
              <a:rPr lang="en-GB" sz="1200" dirty="0"/>
              <a:t>[Options] A V = 0 and E = 0   B V &gt; 0 and E = 0   C V = 0 and E &gt; 0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At the midpoint between two equal positive charges, what are V and E?</a:t>
            </a:r>
          </a:p>
          <a:p>
            <a:pPr marL="0" indent="0">
              <a:buNone/>
            </a:pPr>
            <a:r>
              <a:rPr lang="en-GB" sz="1200" dirty="0"/>
              <a:t>[Option by option] A: This is the equal-and-opposite case answered from memory. With two POSITIVE charges nothing about the potential cancels — two positive contributions can only add.  B: Right. The potentials are both positive and add, while the two field vectors are equal in size and opposite in direction, so those cancel.  C: Exactly backwards, and it is the commonest slip in the topic: here it is the vector sum that cancels, not the scalar one. Ask the two questions separately every time — does the signed sum cancel, and does the vector sum cancel?</a:t>
            </a:r>
          </a:p>
          <a:p>
            <a:pPr marL="0" indent="0">
              <a:buNone/>
            </a:pPr>
            <a:r>
              <a:rPr lang="en-GB" sz="1200" dirty="0"/>
              <a:t>[Answer] B — V &gt; 0 and E = 0</a:t>
            </a:r>
          </a:p>
          <a:p>
            <a:pPr marL="0" indent="0">
              <a:buNone/>
            </a:pPr>
            <a:r>
              <a:rPr lang="en-GB" sz="1200" dirty="0"/>
              <a:t>[Why] The positive potentials add, while the equal opposite field vectors cancel.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Charges +4.0 μC and −4.0 μC sit 0.60 m apart. Find V at the midpoint and at a point 0.30 m from both charges off the axis. What surface do these points share?</a:t>
            </a:r>
          </a:p>
          <a:p>
            <a:pPr marL="0" indent="0">
              <a:buNone/>
            </a:pPr>
            <a:r>
              <a:rPr lang="en-GB" sz="1200" dirty="0"/>
              <a:t>[Answer] V = 0 at both — the bisector plane is the zero equipotential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Midpoint: equal distances, opposite signs → V = 0.</a:t>
            </a:r>
          </a:p>
          <a:p>
            <a:pPr marL="0" indent="0">
              <a:buNone/>
            </a:pPr>
            <a:r>
              <a:rPr lang="en-GB" sz="1200" dirty="0"/>
              <a:t>[Step 2] Any equidistant point likewise gives +kq/r − kq/r = 0.</a:t>
            </a:r>
          </a:p>
          <a:p>
            <a:pPr marL="0" indent="0">
              <a:buNone/>
            </a:pPr>
            <a:r>
              <a:rPr lang="en-GB" sz="1200" dirty="0"/>
              <a:t>[Step 3] The whole perpendicular bisector plane is the V = 0 equipotential — though E is NOT zero there.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0 at both — the bisector plane is the zero equipotential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Where on the line through +6.0 μC (x = 0) and −2.0 μC (x = 0.90 m) is V = 0, besides infinity? Find both finite points.</a:t>
            </a:r>
          </a:p>
          <a:p>
            <a:pPr marL="0" indent="0">
              <a:buNone/>
            </a:pPr>
            <a:r>
              <a:rPr lang="en-GB" sz="1200" dirty="0"/>
              <a:t>[Answer] x = 0.675 m and x = 1.35 m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Between: 6/x = 2/(0.90 − x) → 5.4 − 6x = 2x… solve: 6(0.90 − x) = 2x → x = 0.675 m.</a:t>
            </a:r>
          </a:p>
          <a:p>
            <a:pPr marL="0" indent="0">
              <a:buNone/>
            </a:pPr>
            <a:r>
              <a:rPr lang="en-GB" sz="1200" dirty="0"/>
              <a:t>[Step 2] Beyond the −2 μC side (x &gt; 0.90): 6/x = 2/(x − 0.90) → 6x − 5.4 = 2x → x = 1.35 m.</a:t>
            </a:r>
          </a:p>
          <a:p>
            <a:pPr marL="0" indent="0">
              <a:buNone/>
            </a:pPr>
            <a:r>
              <a:rPr lang="en-GB" sz="1200" dirty="0"/>
              <a:t>[Step 3] Two zero-potential points: 0.675 m and 1.35 m from the positive charge.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Can a place where the voltage is exactly zero still push hard on a charge you put there? Halfway between a positive and an equal negative charge, the two potentials cancel precisely.</a:t>
            </a:r>
          </a:p>
          <a:p>
            <a:pPr marL="0" indent="0">
              <a:buNone/>
            </a:pPr>
            <a:r>
              <a:rPr lang="en-GB" sz="1200" dirty="0"/>
              <a:t>[Answer] Yes, and that midpoint is the example. V is a sum of signed numbers and it cancels there; the two field vectors, though, both point from the positive charge toward the negative one, so they add. A charge released at that zero-volt point accelerates hard. Zero potential means no energy per coulomb relative to infinity — not no force.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x = 0.675 m and x = 1.35 m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https://giophysics.com/chapter-21/presentation/?lesson=superposition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Potential superposition means the total potential is the algebraic sum of the signed potentials made by every source charge.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At the midpoint between equal positive and negative charges, their potentials cancel to zero even though their electric fields point the same way.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Potential obeys superposition because work and energy are additive. At a chosen point, calculate kQᵢ/rᵢ for every source and add the signed scalars. A zero total potential does not generally mean the vector electric field is zero, and a zero field does not generally mean the potential is zero.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Measure rᵢ from source charge i to the observation point. A common coordinate origin does not make the distances equal.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Positive charges contribute positive potential and negative charges contribute negative potential when zero is at infinity.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At symmetry points, decide separately whether scalar V cancels and whether vector E cancels. One result cannot stand in for the other.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superposition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1/point-charge-potential/" TargetMode="External"/><Relationship Id="rId4" Type="http://schemas.openxmlformats.org/officeDocument/2006/relationships/hyperlink" Target="https://giophysics.com/chapter-20/field-superposition-null-point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superposition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1/presentation/?lesson=superposition" TargetMode="Externa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21/equipotentials-work-field-gradient/" TargetMode="External"/><Relationship Id="rId4" Type="http://schemas.openxmlformats.org/officeDocument/2006/relationships/hyperlink" Target="https://giophysics.com/chapter-21/potential-superposition/" TargetMode="External"/><Relationship Id="rId5" Type="http://schemas.openxmlformats.org/officeDocument/2006/relationships/hyperlink" Target="https://giophysics.com/chapter-21/presentation/?lesson=superposition" TargetMode="External"/><Relationship Id="rId6" Type="http://schemas.openxmlformats.org/officeDocument/2006/relationships/hyperlink" Target="https://giophysics.com/chapter-21/" TargetMode="External"/><Relationship Id="rId7" Type="http://schemas.openxmlformats.org/officeDocument/2006/relationships/hyperlink" Target="https://giophysics.com/downloads/21-4-potential-superposition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12 · Electric Potential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Add signed scalar contributions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Potential Superposition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Several source charges create one total potential. Add each signed contribution algebraically—then keep potential and field cancellation separate.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4 of 7 in Electric Potential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https://giophysics.com/chapter-21/potential-superposition/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Many point charges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Σ kQᵢ/rᵢ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Algebraic scalar sum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Potentials add as plain numbers with their signs — no directions to worry about, which makes them easier than fields.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Potential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U = qVtotal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Apply the test charge after summing V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Sum the potentials from every source first, then multiply by the test charge you place there.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Field comparison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Σ Eᵢ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Electric-field contributions must be added as vectors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Fields, unlike potentials, must be added as vectors — direction by direction.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Midway between opposite charges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609850" y="1854200"/>
            <a:ext cx="6972300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+Q and an equal −Q sit 0.60 m apart on a line, with the midpoint M marked and each charge 0.30 m from it; no field arrows and no potential values are shown." descr="A +Q and an equal −Q sit 0.60 m apart on a line, with the midpoint M marked and each charge 0.30 m from it; no field arrows and no potential values are show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0" y="1968500"/>
            <a:ext cx="6743700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+Q and an equal −Q sit 0.60 m apart on a line, with the midpoint M marked and each charge 0.30 m from it; no field arrows and no potential values are shown.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Zero potential is only a zero of a scalar sum. It does not prove zero electric field. Between equal and opposite charges, V is zero at the midpoint while E is not.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At a point, one charge contributes +300 V and another −120 V. Find the total potential.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At a point, one charge contributes +300 V and another −120 V. Find the total potential.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Potentials add as signed numbers.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300 − 120 = +180 V.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+180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+3.0 μC charge and a −3.0 μC charge are equally far from their midpoint. Describe V and E at the midpoint.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+3.0 μC charge and a −3.0 μC charge are equally far from their midpoint. Describe V and E at the midpoint.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distances are equal, so the two potential contributions have equal magnitude and opposite sign.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Therefore Vtotal = k(+Q)/r + k(−Q)/r = 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Both field vectors point from the positive charge toward the negative charge, so they add rather than cancel.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https://giophysics.com/chapter-21/point-charge-potential/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Field superposition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https://giophysics.com/chapter-20/field-superposition-null-points/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0, but E ≠ 0 and points from + toward −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At M, midway between +Q and an equal −Q, what are the total potential and the total field?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V = 0 and E = 0 — everything cancels by symmetry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V = 0, but E is not zero and points from +Q toward −Q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V is not zero, but E is zero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4257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+Q and an equal −Q sit 0.60 m apart on a line, with the midpoint M marked and each charge 0.30 m from it; no field arrows and no potential values are shown." descr="A +Q and an equal −Q sit 0.60 m apart on a line, with the midpoint M marked and each charge 0.30 m from it; no field arrows and no potential values are show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19710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343400"/>
            <a:ext cx="4622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+Q and an equal −Q sit 0.60 m apart on a line, with the midpoint M marked and each charge 0.30 m from it; no field arrows and no potential values are shown.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498856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V = 0, but E is not zero and points from +Q toward −Q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Both charges are 0.30 m from M, so the two contributions are +kQ/r and −kQ/r and the scalar sum is zero. The vectors do not cancel: the field of +Q at M points away from it, to the right, and the field of −Q at M points toward it, also to the right. Same direction, so they add.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At the midpoint between two equal positive charges, what are V and 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 = 0 and E = 0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 &gt; 0 and E = 0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 = 0 and E &gt; 0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28759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Two equal positive charges 0.40 m apart on a line, with the point P marked halfway between them, 0.20 m from each." descr="Two equal positive charges 0.40 m apart on a line, with the point P marked halfway between them, 0.20 m from each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058997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205297"/>
            <a:ext cx="46228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equal positive charges 0.40 m apart on a line, with the point P marked halfway between them, 0.20 m from each.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465233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V &gt; 0 and E = 0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The positive potentials add, while the equal opposite field vectors cancel.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the equal-and-opposite case answered from memory. With two POSITIVE charges nothing about the potential cancels — two positive contributions can only add.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Right. The potentials are both positive and add, while the two field vectors are equal in size and opposite in direction, so those cancel.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Exactly backwards, and it is the commonest slip in the topic: here it is the vector sum that cancels, not the scalar one. Ask the two questions separately every time — does the signed sum cancel, and does the vector sum cancel?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Charges +4.0 μC and −4.0 μC sit 0.60 m apart. Find V at the midpoint and at a point 0.30 m from both charges off the axis. What surface do these points share?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Charges +4.0 μC and −4.0 μC sit 0.60 m apart. Find V at the midpoint and at a point 0.30 m from both charges off the axis. What surface do these points share?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Midpoint: equal distances, opposite signs → V = 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Any equidistant point likewise gives +kq/r − kq/r = 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whole perpendicular bisector plane is the V = 0 equipotential — though E is NOT zero there.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0 at both — the bisector plane is the zero equipotential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Where on the line through +6.0 μC (x = 0) and −2.0 μC (x = 0.90 m) is V = 0, besides infinity? Find both finite points.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Where on the line through +6.0 μC (x = 0) and −2.0 μC (x = 0.90 m) is V = 0, besides infinity? Find both finite points.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Between: 6/x = 2/(0.90 − x) → 5.4 − 6x = 2x… solve: 6(0.90 − x) = 2x → x = 0.675 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Beyond the −2 μC side (x &gt; 0.90): 6/x = 2/(x − 0.90) → 6x − 5.4 = 2x → x = 1.35 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Two zero-potential points: 0.675 m and 1.35 m from the positive charge.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Can a place where the voltage is exactly zero still push hard on a charge you put there?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Halfway between a positive and an equal negative charge, the two potentials cancel precisely.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756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8331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Yes, and that midpoint is the example. V is a sum of signed numbers and it cancels there; the two field vectors, though, both point from the positive charge toward the negative one, so they add. A charge released at that zero-volt point accelerates hard. Zero potential means no energy per coulomb relative to infinity — not no force.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x = 0.675 m and x = 1.35 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 POTENTIAL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12.5 Equipotentials, Work and Field Gradient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https://giophysics.com/chapter-21/equipotentials-work-field-gradient/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https://giophysics.com/chapter-21/potential-superposition/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https://giophysics.com/chapter-21/presentation/?lesson=superposition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Electric Potential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https://giophysics.com/downloads/21-4-potential-superposition.pdf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Potential superposition means the total potential is the algebraic sum of the signed potentials made by every source charge.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At the midpoint between equal positive and negative charges, their potentials cancel to zero even though their electric fields point the same way.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Add signed scalar contributions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Potential obeys superposition because work and energy are additive. At a chosen point, calculate kQᵢ/rᵢ for every source and add the signed scalars. A zero total potential does not generally mean the vector electric field is zero, and a zero field does not generally mean the potential is zero.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distance per source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Measure rᵢ from source charge i to the observation point. A common coordinate origin does not make the distances equal.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Add signs directly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Positive charges contribute positive potential and negative charges contribute negative potential when zero is at infinity.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Test both quantities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At symmetry points, decide separately whether scalar V cancels and whether vector E cancels. One result cannot stand in for the other.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Potential Superposition.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 Potential — Potential Superposition</dc:title>
  <dc:subject>Electric Potential</dc:subject>
  <dc:creator>GioPhysics</dc:creator>
  <cp:keywords>lesson, Electric Potential, chapter-21,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