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notesMaster" Target="notesMasters/notesMaster1.xml"/><Relationship Id="rId34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Electric Potential — Electric Potential and Voltage. Lesson 2 of 7.</a:t>
            </a:r>
          </a:p>
          <a:p>
            <a:pPr marL="0" indent="0">
              <a:buNone/>
            </a:pPr>
            <a:r>
              <a:rPr lang="en-GB" sz="1200" dirty="0"/>
              <a:t>[Intro] Electric potential describes a location in a field. Voltage is the potential difference between two locations—not energy and not a force.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https://giophysics.com/chapter-21/electric-potential-voltage/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Electric potential: V = U/q</a:t>
            </a:r>
          </a:p>
          <a:p>
            <a:pPr marL="0" indent="0">
              <a:buNone/>
            </a:pPr>
            <a:r>
              <a:rPr lang="en-GB" sz="1200" dirty="0"/>
              <a:t>[In plain English] Potential is stored energy per unit of charge — a property of the location, whatever charge you place there.</a:t>
            </a:r>
          </a:p>
          <a:p>
            <a:pPr marL="0" indent="0">
              <a:buNone/>
            </a:pPr>
            <a:r>
              <a:rPr lang="en-GB" sz="1200" dirty="0"/>
              <a:t>[Note] Scalar; SI unit volt (V)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Potential difference: ΔV = ΔU/q</a:t>
            </a:r>
          </a:p>
          <a:p>
            <a:pPr marL="0" indent="0">
              <a:buNone/>
            </a:pPr>
            <a:r>
              <a:rPr lang="en-GB" sz="1200" dirty="0"/>
              <a:t>[In plain English] Voltage between two points: the energy change per coulomb of charge moved between them.</a:t>
            </a:r>
          </a:p>
          <a:p>
            <a:pPr marL="0" indent="0">
              <a:buNone/>
            </a:pPr>
            <a:r>
              <a:rPr lang="en-GB" sz="1200" dirty="0"/>
              <a:t>[Note] 1 V = 1 J/C; 1 eV = 1.602 × 10⁻¹⁹ J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Work by the field: Wfield = −qΔV</a:t>
            </a:r>
          </a:p>
          <a:p>
            <a:pPr marL="0" indent="0">
              <a:buNone/>
            </a:pPr>
            <a:r>
              <a:rPr lang="en-GB" sz="1200" dirty="0"/>
              <a:t>[In plain English] The field's work on a moving charge: its charge times the voltage drop, sign included.</a:t>
            </a:r>
          </a:p>
          <a:p>
            <a:pPr marL="0" indent="0">
              <a:buNone/>
            </a:pPr>
            <a:r>
              <a:rPr lang="en-GB" sz="1200" dirty="0"/>
              <a:t>[Note] Use the moving charge's sign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Three dashed circles round a fixed source charge mark the 300 V, 200 V and 100 V surfaces, and a 2.0 nC test charge is carried outward from P on the 300 V circle to R on the 100 V circle.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Voltage is not 'electric potential energy'. Voltage is energy change per charge. At the same point, doubling a test charge doubles U but leaves V unchanged.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Moving +2.0 C of charge between two points requires 24 J. Find the potential difference.</a:t>
            </a:r>
          </a:p>
          <a:p>
            <a:pPr marL="0" indent="0">
              <a:buNone/>
            </a:pPr>
            <a:r>
              <a:rPr lang="en-GB" sz="1200" dirty="0"/>
              <a:t>[Answer] 12 V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ΔV = ΔU/q = 24 ÷ 2.0.</a:t>
            </a:r>
          </a:p>
          <a:p>
            <a:pPr marL="0" indent="0">
              <a:buNone/>
            </a:pPr>
            <a:r>
              <a:rPr lang="en-GB" sz="1200" dirty="0"/>
              <a:t>[Step 2] ΔV = 12 V.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12 V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+4.0 nC charge gains 24 nJ of electric potential energy when moved from A to B. Find ΔV and the work done by the field.</a:t>
            </a:r>
          </a:p>
          <a:p>
            <a:pPr marL="0" indent="0">
              <a:buNone/>
            </a:pPr>
            <a:r>
              <a:rPr lang="en-GB" sz="1200" dirty="0"/>
              <a:t>[Answer] ΔV = +6.0 V; Wfield = −24 nJ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ΔV = ΔU/q = 24 nJ ÷ 4.0 nC.</a:t>
            </a:r>
          </a:p>
          <a:p>
            <a:pPr marL="0" indent="0">
              <a:buNone/>
            </a:pPr>
            <a:r>
              <a:rPr lang="en-GB" sz="1200" dirty="0"/>
              <a:t>[Step 2] A joule per coulomb is a volt, so the nano-prefixes cancel.</a:t>
            </a:r>
          </a:p>
          <a:p>
            <a:pPr marL="0" indent="0">
              <a:buNone/>
            </a:pPr>
            <a:r>
              <a:rPr lang="en-GB" sz="1200" dirty="0"/>
              <a:t>[Step 3] Wfield = −ΔU because the field and potential-energy bookkeeping use opposite signs.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Electric potential energy; Scalars and vectors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ΔV = +6.0 V; Wfield = −24 nJ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+2.0 nC test charge is carried from P to R. What is the change in the system's potential energy?</a:t>
            </a:r>
          </a:p>
          <a:p>
            <a:pPr marL="0" indent="0">
              <a:buNone/>
            </a:pPr>
            <a:r>
              <a:rPr lang="en-GB" sz="1200" dirty="0"/>
              <a:t>[Options] A −400 nJ — the potential energy falls   B +400 nJ — it takes energy to move the charge out there   C −200 V — the potential drops by 200 volts</a:t>
            </a:r>
          </a:p>
          <a:p>
            <a:pPr marL="0" indent="0">
              <a:buNone/>
            </a:pPr>
            <a:r>
              <a:rPr lang="en-GB" sz="1200" dirty="0"/>
              <a:t>[Figure] Three dashed circles round a fixed source charge mark the 300 V, 200 V and 100 V surfaces, and a 2.0 nC test charge is carried outward from P on the 300 V circle to R on the 100 V circle.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A — −400 nJ — the potential energy falls. P sits on the 300 V circle and R on the 100 V circle, so ΔV = 100 − 300 = −200 V, and ΔU = qΔV = (2.0 × 10⁻⁹)(−200) = −4.0 × 10⁻⁷ J. The −200 V answer is the potential change, not the energy change: it is the same for every charge carried along that path, which is exactly what makes V a property of the place rather than of the charge.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test charge at one point is doubled without disturbing the source charges. What changes?</a:t>
            </a:r>
          </a:p>
          <a:p>
            <a:pPr marL="0" indent="0">
              <a:buNone/>
            </a:pPr>
            <a:r>
              <a:rPr lang="en-GB" sz="1200" dirty="0"/>
              <a:t>[Options] A V doubles and U stays fixed   B U doubles and V stays fixed   C Both V and U stay fixed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test charge at one point is doubled without disturbing the source charges. What changes?</a:t>
            </a:r>
          </a:p>
          <a:p>
            <a:pPr marL="0" indent="0">
              <a:buNone/>
            </a:pPr>
            <a:r>
              <a:rPr lang="en-GB" sz="1200" dirty="0"/>
              <a:t>[Option by option] A: This has the two quantities the wrong way round. V is made by the source charges, and the question says those were not disturbed — so nothing the test charge does can change it. What doubles is the energy of the doubled charge sitting there.  B: Right. The source configuration fixes V at that point, and U = qV then scales with whatever charge is placed there.  C: True of V, not of U. It is tempting if 'without disturbing the source charges' is read as 'nothing changes at all' — but the energy of the arrangement depends on the charge that has been put into it, and that has doubled.</a:t>
            </a:r>
          </a:p>
          <a:p>
            <a:pPr marL="0" indent="0">
              <a:buNone/>
            </a:pPr>
            <a:r>
              <a:rPr lang="en-GB" sz="1200" dirty="0"/>
              <a:t>[Answer] B — U doubles and V stays fixed</a:t>
            </a:r>
          </a:p>
          <a:p>
            <a:pPr marL="0" indent="0">
              <a:buNone/>
            </a:pPr>
            <a:r>
              <a:rPr lang="en-GB" sz="1200" dirty="0"/>
              <a:t>[Why] The source field fixes V. Since U = qV, doubling q doubles the potential energy.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An electron is accelerated from rest through 5000 V in a display tube. Find its final speed.</a:t>
            </a:r>
          </a:p>
          <a:p>
            <a:pPr marL="0" indent="0">
              <a:buNone/>
            </a:pPr>
            <a:r>
              <a:rPr lang="en-GB" sz="1200" dirty="0"/>
              <a:t>[Answer] v ≈ 4.2 × 10⁷ m/s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Energy gained: qΔV = 1.6 × 10⁻¹⁹ × 5000 = 8.0 × 10⁻¹⁶ J.</a:t>
            </a:r>
          </a:p>
          <a:p>
            <a:pPr marL="0" indent="0">
              <a:buNone/>
            </a:pPr>
            <a:r>
              <a:rPr lang="en-GB" sz="1200" dirty="0"/>
              <a:t>[Step 2] ½mv² = 8.0 × 10⁻¹⁶ → v = √(2 × 8.0 × 10⁻¹⁶ ÷ 9.11 × 10⁻³¹).</a:t>
            </a:r>
          </a:p>
          <a:p>
            <a:pPr marL="0" indent="0">
              <a:buNone/>
            </a:pPr>
            <a:r>
              <a:rPr lang="en-GB" sz="1200" dirty="0"/>
              <a:t>[Step 3] v ≈ 4.2 × 10⁷ m/s.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v ≈ 4.2 × 10⁷ m/s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Express the electron-volt in joules from its definition, then find the energy in joules of the 13.6 eV needed to ionise hydrogen and the p.d. that would give a proton the same energy.</a:t>
            </a:r>
          </a:p>
          <a:p>
            <a:pPr marL="0" indent="0">
              <a:buNone/>
            </a:pPr>
            <a:r>
              <a:rPr lang="en-GB" sz="1200" dirty="0"/>
              <a:t>[Answer] 1 eV = 1.6 × 10⁻¹⁹ J; 13.6 eV = 2.2 × 10⁻¹⁸ J via a 13.6 V drop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1 eV = e × 1 V = 1.6 × 10⁻¹⁹ J.</a:t>
            </a:r>
          </a:p>
          <a:p>
            <a:pPr marL="0" indent="0">
              <a:buNone/>
            </a:pPr>
            <a:r>
              <a:rPr lang="en-GB" sz="1200" dirty="0"/>
              <a:t>[Step 2] 13.6 eV = 2.18 × 10⁻¹⁸ J.</a:t>
            </a:r>
          </a:p>
          <a:p>
            <a:pPr marL="0" indent="0">
              <a:buNone/>
            </a:pPr>
            <a:r>
              <a:rPr lang="en-GB" sz="1200" dirty="0"/>
              <a:t>[Step 3] A proton carries the same magnitude of charge, so 13.6 V does it — the eV is charge-blind for ±e particles.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A bird stands on a bare 400 000 V power line and is completely unharmed. Why? The same line would kill anybody who touched it from a ladder. The bird is gripping the metal directly, with both feet.</a:t>
            </a:r>
          </a:p>
          <a:p>
            <a:pPr marL="0" indent="0">
              <a:buNone/>
            </a:pPr>
            <a:r>
              <a:rPr lang="en-GB" sz="1200" dirty="0"/>
              <a:t>[Answer] Because voltage is a difference between two places, not something a wire contains. The bird's feet are a few centimetres apart on one conductor, so the potential difference across it is a small fraction of a volt and each coulomb passing through the bird transfers almost no energy. The person on the ladder connects the line to the ground — and that is the 400 000 V difference.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1 eV = 1.6 × 10⁻¹⁹ J; 13.6 eV = 2.2 × 10⁻¹⁸ J via a 13.6 V drop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https://giophysics.com/chapter-21/presentation/?lesson=voltage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Electric potential is potential energy per unit charge at a point; voltage is the difference in electric potential between two points.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Moving +1 C through a potential rise of 5 V increases the system's electric potential energy by 5 J.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Potential V is electric potential energy per unit charge. A source configuration sets the potential whether or not a test charge is present. Moving a charge q through ΔV changes the system's potential energy by qΔV, so the sign of q matters for energy even though ΔV does not depend on that test charge.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Source charges create V at a point. Changing a small test charge changes U = qV, but it does not change V in the test-charge model.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Only potential differences affect energy changes. Adding the same constant to every potential leaves all physics unchanged. The electron-volt (eV) is a unit of energy, not voltage: it is the magnitude of energy transferred to one elementary charge through 1 V.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Positive charges tend toward lower V; negative charges tend toward higher V because both motions reduce U = qV.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1/presentation/?lesson=voltage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21/electric-potential-energy/" TargetMode="External"/><Relationship Id="rId4" Type="http://schemas.openxmlformats.org/officeDocument/2006/relationships/hyperlink" Target="https://giophysics.com/chapter-1/scalar-vector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1/presentation/?lesson=voltage" TargetMode="Externa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giophysics.com/chapter-21/point-charge-potential/" TargetMode="External"/><Relationship Id="rId4" Type="http://schemas.openxmlformats.org/officeDocument/2006/relationships/hyperlink" Target="https://giophysics.com/chapter-21/electric-potential-voltage/" TargetMode="External"/><Relationship Id="rId5" Type="http://schemas.openxmlformats.org/officeDocument/2006/relationships/hyperlink" Target="https://giophysics.com/chapter-21/presentation/?lesson=voltage" TargetMode="External"/><Relationship Id="rId6" Type="http://schemas.openxmlformats.org/officeDocument/2006/relationships/hyperlink" Target="https://giophysics.com/chapter-21/" TargetMode="External"/><Relationship Id="rId7" Type="http://schemas.openxmlformats.org/officeDocument/2006/relationships/hyperlink" Target="https://giophysics.com/downloads/21-2-electric-potential-voltage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12 · Electric Potential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Energy per unit positive charge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Electric Potential and Voltage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Electric potential describes a location in a field. Voltage is the potential difference between two locations—not energy and not a force.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569845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74764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74764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2 of 7 in Electric Potential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02641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02641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30517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30517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https://giophysics.com/chapter-21/electric-potential-voltage/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Electric potential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V = U/q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Scalar; SI unit volt (V)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Potential is stored energy per unit of charge — a property of the location, whatever charge you place there.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Potential difference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ΔV = ΔU/q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1 V = 1 J/C; 1 eV = 1.602 × 10⁻¹⁹ J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Voltage between two points: the energy change per coulomb of charge moved between them.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Work by the field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Wfield = −qΔV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Use the moving charge's sign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field's work on a moving charge: its charge times the voltage drop, sign included.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Potential belongs to the place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3141393" y="1854200"/>
            <a:ext cx="5909214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Three dashed circles round a fixed source charge mark the 300 V, 200 V and 100 V surfaces, and a 2.0 nC test charge is carried outward from P on the 300 V circle to R on the 100 V circle." descr="Three dashed circles round a fixed source charge mark the 300 V, 200 V and 100 V surfaces, and a 2.0 nC test charge is carried outward from P on the 300 V circle to R on the 100 V circl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693" y="1968500"/>
            <a:ext cx="5680614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Three dashed circles round a fixed source charge mark the 300 V, 200 V and 100 V surfaces, and a 2.0 nC test charge is carried outward from P on the 300 V circle to R on the 100 V circle.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Voltage is not 'electric potential energy'. Voltage is energy change per charge. At the same point, doubling a test charge doubles U but leaves V unchanged.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Moving +2.0 C of charge between two points requires 24 J. Find the potential difference.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31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Moving +2.0 C of charge between two points requires 24 J. Find the potential difference.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ΔV = ΔU/q = 24 ÷ 2.0.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ΔV = 12 V.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12 V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17 / 31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+4.0 nC charge gains 24 nJ of electric potential energy when moved from A to B. Find ΔV and the work done by the field.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31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+4.0 nC charge gains 24 nJ of electric potential energy when moved from A to B. Find ΔV and the work done by the field.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ΔV = ΔU/q = 24 nJ ÷ 4.0 nC.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joule per coulomb is a volt, so the nano-prefixes cancel.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Wfield = −ΔU because the field and potential-energy bookkeeping use opposite signs.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10221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10221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08951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Electric potential energy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32954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https://giophysics.com/chapter-21/electric-potential-energy/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64260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64260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62990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Scalars and vectors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86993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https://giophysics.com/chapter-1/scalar-vector/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ΔV = +6.0 V; Wfield = −24 nJ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31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+2.0 nC test charge is carried from P to R. What is the change in the system's potential energy?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−400 nJ — the potential energy falls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4612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+400 nJ — it takes energy to move the charge out there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5445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−200 V — the potential drops by 200 volts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836872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Three dashed circles round a fixed source charge mark the 300 V, 200 V and 100 V surfaces, and a 2.0 nC test charge is carried outward from P on the 300 V circle to R on the 100 V circle." descr="Three dashed circles round a fixed source charge mark the 300 V, 200 V and 100 V surfaces, and a 2.0 nC test charge is carried outward from P on the 300 V circle to R on the 100 V circl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608272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754572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Three dashed circles round a fixed source charge mark the 300 V, 200 V and 100 V surfaces, and a 2.0 nC test charge is carried outward from P on the 300 V circle to R on the 100 V circle.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597852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6214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A  −400 nJ — the potential energy falls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20885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16495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P sits on the 300 V circle and R on the 100 V circle, so ΔV = 100 − 300 = −200 V, and ΔU = qΔV = (2.0 × 10⁻⁹)(−200) = −4.0 × 10⁻⁷ J. The −200 V answer is the potential change, not the energy change: it is the same for every charge carried along that path, which is exactly what makes V a property of the place rather than of the charge.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22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test charge at one point is doubled without disturbing the source charges. What changes?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V doubles and U stays fixed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U doubles and V stays fixed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Both V and U stay fixed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23 / 31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U doubles and V stays fixed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The source field fixes V. Since U = qV, doubling q doubles the potential energy.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This has the two quantities the wrong way round. V is made by the source charges, and the question says those were not disturbed — so nothing the test charge does can change it. What doubles is the energy of the doubled charge sitting there.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Right. The source configuration fixes V at that point, and U = qV then scales with whatever charge is placed there.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True of V, not of U. It is tempting if 'without disturbing the source charges' is read as 'nothing changes at all' — but the energy of the arrangement depends on the charge that has been put into it, and that has doubled.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24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An electron is accelerated from rest through 5000 V in a display tube. Find its final speed.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25 / 31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An electron is accelerated from rest through 5000 V in a display tube. Find its final speed.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Energy gained: qΔV = 1.6 × 10⁻¹⁹ × 5000 = 8.0 × 10⁻¹⁶ J.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½mv² = 8.0 × 10⁻¹⁶ → v = √(2 × 8.0 × 10⁻¹⁶ ÷ 9.11 × 10⁻³¹).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≈ 4.2 × 10⁷ m/s.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v ≈ 4.2 × 10⁷ m/s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27 / 31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Express the electron-volt in joules from its definition, then find the energy in joules of the 13.6 eV needed to ionise hydrogen and the p.d. that would give a proton the same energy.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28 / 31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Express the electron-volt in joules from its definition, then find the energy in joules of the 13.6 eV needed to ionise hydrogen and the p.d. that would give a proton the same energy.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1 eV = e × 1 V = 1.6 × 10⁻¹⁹ J.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13.6 eV = 2.18 × 10⁻¹⁸ J.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proton carries the same magnitude of charge, so 13.6 V does it — the eV is charge-blind for ±e particles.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bird stands on a bare 400 000 V power line and is completely unharmed. Why?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709252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The same line would kill anybody who touched it from a ladder. The bird is gripping the metal directly, with both feet.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4839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656037"/>
            <a:ext cx="11074400" cy="11226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Because voltage is a difference between two places, not something a wire contains. The bird's feet are a few centimetres apart on one conductor, so the potential difference across it is a small fraction of a volt and each coulomb passing through the bird transfers almost no energy. The person on the ladder connects the line to the ground — and that is the 400 000 V difference.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1 eV = 1.6 × 10⁻¹⁹ J; 13.6 eV = 2.2 × 10⁻¹⁸ J via a 13.6 V drop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30 / 31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ELECTRIC POTENTIAL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12.3 Point-Charge Potential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https://giophysics.com/chapter-21/point-charge-potential/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https://giophysics.com/chapter-21/electric-potential-voltage/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https://giophysics.com/chapter-21/presentation/?lesson=voltage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Electric Potential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https://giophysics.com/downloads/21-2-electric-potential-voltage.pdf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31 / 31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Electric potential is potential energy per unit charge at a point; voltage is the difference in electric potential between two points.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4900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56647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Moving +1 C through a potential rise of 5 V increases the system's electric potential energy by 5 J.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Energy per unit positive charge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Potential V is electric potential energy per unit charge. A source configuration sets the potential whether or not a test charge is present. Moving a charge q through ΔV changes the system's potential energy by qΔV, so the sign of q matters for energy even though ΔV does not depend on that test charge.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location property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Source charges create V at a point. Changing a small test charge changes U = qV, but it does not change V in the test-charge model.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difference is measurable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7988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Only potential differences affect energy changes. Adding the same constant to every potential leaves all physics unchanged. The electron-volt (eV) is a unit of energy, not voltage: it is the magnitude of energy transferred to one elementary charge through 1 V.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Positive and negative charges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Positive charges tend toward lower V; negative charges tend toward higher V because both motions reduce U = qV.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ELECTRIC POTENTIAL  ·  ELECTRIC POTENTIAL AND VOLTAGE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Electric Potential — Electric Potential and Voltage.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31</Slides>
  <Notes>31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 Potential — Electric Potential and Voltage</dc:title>
  <dc:subject>Electric Potential</dc:subject>
  <dc:creator>GioPhysics</dc:creator>
  <cp:keywords>lesson, Electric Potential, chapter-21,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