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3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Circuits — Current Calculus. Lesson 8 of 8.</a:t>
            </a:r>
          </a:p>
          <a:p>
            <a:pPr marL="0" indent="0">
              <a:buNone/>
            </a:pPr>
            <a:r>
              <a:rPr lang="en-GB" sz="1200" dirty="0"/>
              <a:t>[Intro] A steady flow is just ΔQ/Δt. When the flow changes from moment to moment, calculus takes over: current becomes a derivative of charge, and charge and energy become areas under a graph.</a:t>
            </a:r>
          </a:p>
          <a:p>
            <a:pPr marL="0" indent="0">
              <a:buNone/>
            </a:pPr>
            <a:r>
              <a:rPr lang="en-GB" sz="1200" dirty="0"/>
              <a:t>[Source] https://giophysics.com/chapter-22/current-calculus/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Instantaneous current: I = dQ/dt</a:t>
            </a:r>
          </a:p>
          <a:p>
            <a:pPr marL="0" indent="0">
              <a:buNone/>
            </a:pPr>
            <a:r>
              <a:rPr lang="en-GB" sz="1200" dirty="0"/>
              <a:t>[In plain English] Differentiate the charge–time function and you get the current at every instant — for a polynomial Q(t), just bring each power down and reduce it by one.</a:t>
            </a:r>
          </a:p>
          <a:p>
            <a:pPr marL="0" indent="0">
              <a:buNone/>
            </a:pPr>
            <a:r>
              <a:rPr lang="en-GB" sz="1200" dirty="0"/>
              <a:t>[Note] The tangent slope of the Q–t graph</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Charge from current: ΔQ = ∫ I dt</a:t>
            </a:r>
          </a:p>
          <a:p>
            <a:pPr marL="0" indent="0">
              <a:buNone/>
            </a:pPr>
            <a:r>
              <a:rPr lang="en-GB" sz="1200" dirty="0"/>
              <a:t>[In plain English] Integration undoes the derivative: summing current × tiny time-step over an interval gives the total charge that passed — the area under the current–time curve.</a:t>
            </a:r>
          </a:p>
          <a:p>
            <a:pPr marL="0" indent="0">
              <a:buNone/>
            </a:pPr>
            <a:r>
              <a:rPr lang="en-GB" sz="1200" dirty="0"/>
              <a:t>[Note] The area under the I–t graph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Energy from power: E = ∫ P dt</a:t>
            </a:r>
          </a:p>
          <a:p>
            <a:pPr marL="0" indent="0">
              <a:buNone/>
            </a:pPr>
            <a:r>
              <a:rPr lang="en-GB" sz="1200" dirty="0"/>
              <a:t>[In plain English] When power varies, multiply-by-time fails; instead the energy transferred is the accumulated area under the power–time graph.</a:t>
            </a:r>
          </a:p>
          <a:p>
            <a:pPr marL="0" indent="0">
              <a:buNone/>
            </a:pPr>
            <a:r>
              <a:rPr lang="en-GB" sz="1200" dirty="0"/>
              <a:t>[Note] The area under the P–t graph</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Average current: I(avg) = ΔQ/Δt</a:t>
            </a:r>
          </a:p>
          <a:p>
            <a:pPr marL="0" indent="0">
              <a:buNone/>
            </a:pPr>
            <a:r>
              <a:rPr lang="en-GB" sz="1200" dirty="0"/>
              <a:t>[In plain English] Total charge over total time is a single average rate for the whole interval — it equals the instantaneous value only if the current never changes.</a:t>
            </a:r>
          </a:p>
          <a:p>
            <a:pPr marL="0" indent="0">
              <a:buNone/>
            </a:pPr>
            <a:r>
              <a:rPr lang="en-GB" sz="1200" dirty="0"/>
              <a:t>[Note] The chord slope of the Q–t graph</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[Topology] Nodes are the points where connections meet; branches are the components between them. The live version switches between series, parallel and bridge and can hide the values.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Charge plotted against time as the upward-curving graph of Q = 3t², with a dashed chord drawn from the origin to the point at t = 2.0 s and a visibly steeper tangent drawn touching the curve at that same instant.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ΔQ/Δt gives the average current over an interval, not the current at an instant. On a curved Q–t graph the chord and the tangent have different slopes — only for a straight-line graph (constant current) do the two agree.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charge through a lamp follows Q(t) = 5t + 2t² (coulombs, t in seconds). Find I(t) and the current at t = 3.0 s.</a:t>
            </a:r>
          </a:p>
          <a:p>
            <a:pPr marL="0" indent="0">
              <a:buNone/>
            </a:pPr>
            <a:r>
              <a:rPr lang="en-GB" sz="1200" dirty="0"/>
              <a:t>[Answer] I = 5 + 4t; I(3.0 s) = 17 A</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Differentiate term by term: I = dQ/dt = 5 + 4t.</a:t>
            </a:r>
          </a:p>
          <a:p>
            <a:pPr marL="0" indent="0">
              <a:buNone/>
            </a:pPr>
            <a:r>
              <a:rPr lang="en-GB" sz="1200" dirty="0"/>
              <a:t>[Step 2] At t = 3.0 s: I = 5 + 4 × 3.0 = 17 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5 + 4t; I(3.0 s) = 17 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Current &amp; charge; Electric power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current ramps up as I(t) = 6t (amperes) from t = 0 to t = 4.0 s. Find the charge that flows and the average current, and check the charge against the triangle area.</a:t>
            </a:r>
          </a:p>
          <a:p>
            <a:pPr marL="0" indent="0">
              <a:buNone/>
            </a:pPr>
            <a:r>
              <a:rPr lang="en-GB" sz="1200" dirty="0"/>
              <a:t>[Answer] ΔQ = 48 C; average current 12 A</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ΔQ = ∫₀⁴ 6t dt = [3t²]₀⁴ = 3 × 16 = 48 C.</a:t>
            </a:r>
          </a:p>
          <a:p>
            <a:pPr marL="0" indent="0">
              <a:buNone/>
            </a:pPr>
            <a:r>
              <a:rPr lang="en-GB" sz="1200" dirty="0"/>
              <a:t>[Step 2] Geometry check: the I–t graph is a triangle of base 4.0 s and height 24 A — area ½ × 4.0 × 24 = 48 C. ✔</a:t>
            </a:r>
          </a:p>
          <a:p>
            <a:pPr marL="0" indent="0">
              <a:buNone/>
            </a:pPr>
            <a:r>
              <a:rPr lang="en-GB" sz="1200" dirty="0"/>
              <a:t>[Step 3] I(avg) = ΔQ/Δt = 48 ÷ 4.0 = 12 A — the instantaneous value at the midpoint, because the ramp is linear.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ΔQ = 48 C; average current 12 A</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limit has been put into 3t² without being squared. It is easy to lose because the square brackets have already done their job by that line and the eye reads [3t²]₀⁴ as "three times four". The graph is the fastest check available: the area under I = 6t up to 4.0 s is a triangle of base 4.0 s and height 24 A, so ½ × 4 × 24 = 48 C.</a:t>
            </a:r>
          </a:p>
          <a:p>
            <a:pPr marL="0" indent="0">
              <a:buNone/>
            </a:pPr>
            <a:r>
              <a:rPr lang="en-GB" sz="1200" dirty="0"/>
              <a:t>[It should say] ΔQ = 3 × 4.0² = 3 × 16 = 48 C</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Q = 3t², so 12 C has flowed by t = 2.0 s. Is the current at that instant 6 A?</a:t>
            </a:r>
          </a:p>
          <a:p>
            <a:pPr marL="0" indent="0">
              <a:buNone/>
            </a:pPr>
            <a:r>
              <a:rPr lang="en-GB" sz="1200" dirty="0"/>
              <a:t>[Options] A Yes — 12 C in 2.0 s is 6 A   B No, it is larger than 6 A   C No, it is smaller than 6 A</a:t>
            </a:r>
          </a:p>
          <a:p>
            <a:pPr marL="0" indent="0">
              <a:buNone/>
            </a:pPr>
            <a:r>
              <a:rPr lang="en-GB" sz="1200" dirty="0"/>
              <a:t>[Figure] Charge plotted against time as the upward-curving graph of Q = 3t², with a dashed chord drawn from the origin to the point at t = 2.0 s and a visibly steeper tangent drawn touching the curve at that same instant.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 it is larger than 6 A. 6 A is the slope of the dashed chord, and a chord answers a different question: it gives the average over the whole two seconds, when the current started at nothing and finished large. The current right now is the slope of the tangent drawn at that point, and the drawing shows it climbing far more steeply — dQ/dt = 6t, which is 12 A at t = 2.0 s, exactly twice the average. Only on a straight Q–t graph, where the current never changes, do chord and tangent agree.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charge through a component follows Q(t) = 3t² (coulombs). What is the instantaneous current at t = 2.0 s?</a:t>
            </a:r>
          </a:p>
          <a:p>
            <a:pPr marL="0" indent="0">
              <a:buNone/>
            </a:pPr>
            <a:r>
              <a:rPr lang="en-GB" sz="1200" dirty="0"/>
              <a:t>[Options] A 6 A   B 12 A   C 24 A</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charge through a component follows Q(t) = 3t² (coulombs). What is the instantaneous current at t = 2.0 s?</a:t>
            </a:r>
          </a:p>
          <a:p>
            <a:pPr marL="0" indent="0">
              <a:buNone/>
            </a:pPr>
            <a:r>
              <a:rPr lang="en-GB" sz="1200" dirty="0"/>
              <a:t>[Option by option] A: 6 A is Q(2)/2 = 12 ÷ 2 — the average current since t = 0, which is the slope of the chord in the figure and not of the tangent. On a curved graph those two are never equal.  B: Correct. I = dQ/dt = 6t, so at t = 2.0 s the current is 12 A.  C: 24 A is 6t², from bringing the power down as a multiplier but leaving the t² untouched. Differentiating 3t² gives 6t¹: the exponent drops by one, so the answer carries a single factor of t.</a:t>
            </a:r>
          </a:p>
          <a:p>
            <a:pPr marL="0" indent="0">
              <a:buNone/>
            </a:pPr>
            <a:r>
              <a:rPr lang="en-GB" sz="1200" dirty="0"/>
              <a:t>[Answer] B — 12 A</a:t>
            </a:r>
          </a:p>
          <a:p>
            <a:pPr marL="0" indent="0">
              <a:buNone/>
            </a:pPr>
            <a:r>
              <a:rPr lang="en-GB" sz="1200" dirty="0"/>
              <a:t>[Why] I = dQ/dt = 6t = 12 A at t = 2.0 s. Dividing Q(2) = 12 C by 2.0 s gives only the 6 A average since the start.</a:t>
            </a:r>
          </a:p>
          <a:p>
            <a:pPr marL="0" indent="0">
              <a:buNone/>
            </a:pPr>
            <a:r>
              <a:rPr lang="en-GB" sz="1200" dirty="0"/>
              <a:t>[Reveal] One click for the answer, then one for the reason.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charge through a sensor follows Q(t) = 2t³ − 9t² + 12t (millicoulombs, t in seconds). Find I(t), the times when the current is zero, and compare I at t = 3.0 s with the average current over 0–3.0 s.</a:t>
            </a:r>
          </a:p>
          <a:p>
            <a:pPr marL="0" indent="0">
              <a:buNone/>
            </a:pPr>
            <a:r>
              <a:rPr lang="en-GB" sz="1200" dirty="0"/>
              <a:t>[Answer] I = 0 at 1.0 s and 2.0 s; I(3.0 s) = 12 mA vs 3.0 mA average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 = dQ/dt = 6t² − 18t + 12 = 6(t − 1)(t − 2) mA — zero at t = 1.0 s and t = 2.0 s.</a:t>
            </a:r>
          </a:p>
          <a:p>
            <a:pPr marL="0" indent="0">
              <a:buNone/>
            </a:pPr>
            <a:r>
              <a:rPr lang="en-GB" sz="1200" dirty="0"/>
              <a:t>[Step 2] At t = 3.0 s: I = 6 × 2 × 1 = 12 mA.</a:t>
            </a:r>
          </a:p>
          <a:p>
            <a:pPr marL="0" indent="0">
              <a:buNone/>
            </a:pPr>
            <a:r>
              <a:rPr lang="en-GB" sz="1200" dirty="0"/>
              <a:t>[Step 3] Q(3.0) = 54 − 81 + 36 = 9.0 mC, so I(avg) = 9.0 ÷ 3.0 = 3.0 mA — a quarter of the instantaneous value.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charging current climbs steadily from zero to 24 A over four seconds. How much charge has passed? The ammeter needle sweeps smoothly up the scale the whole time and finishes on 24 A at exactly 4.0 s.</a:t>
            </a:r>
          </a:p>
          <a:p>
            <a:pPr marL="0" indent="0">
              <a:buNone/>
            </a:pPr>
            <a:r>
              <a:rPr lang="en-GB" sz="1200" dirty="0"/>
              <a:t>[Answer] 48 C, not 96 C. The circuit only reached 24 A at the last instant; over the four seconds the current averaged 12 A. On the current–time graph the charge is the area beneath the line, and that triangle is half the rectangle you get by multiplying the final reading by the whole time.</a:t>
            </a:r>
          </a:p>
          <a:p>
            <a:pPr marL="0" indent="0">
              <a:buNone/>
            </a:pPr>
            <a:r>
              <a:rPr lang="en-GB" sz="1200" dirty="0"/>
              <a:t>[Figure] A current–time graph rising as a straight line from zero to 24 A at t = 4.0 s, with the triangle between that line and the time axis shaded and labelled as the area under the line.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0 at 1.0 s and 2.0 s; I(3.0 s) = 12 mA vs 3.0 mA average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During a 10 s motor run-up the electrical power drawn is P(t) = 400t − 20t² (watts). Find the energy transferred, the average power, and the power at the end of the run.</a:t>
            </a:r>
          </a:p>
          <a:p>
            <a:pPr marL="0" indent="0">
              <a:buNone/>
            </a:pPr>
            <a:r>
              <a:rPr lang="en-GB" sz="1200" dirty="0"/>
              <a:t>[Answer] E ≈ 13.3 kJ; average ≈ 1.3 kW vs 2.0 kW at t = 10 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∫₀¹⁰ (400t − 20t²) dt = [200t² − (20/3)t³]₀¹⁰.</a:t>
            </a:r>
          </a:p>
          <a:p>
            <a:pPr marL="0" indent="0">
              <a:buNone/>
            </a:pPr>
            <a:r>
              <a:rPr lang="en-GB" sz="1200" dirty="0"/>
              <a:t>[Step 2] E = 20 000 − 6 667 ≈ 1.33 × 10⁴ J ≈ 13.3 kJ.</a:t>
            </a:r>
          </a:p>
          <a:p>
            <a:pPr marL="0" indent="0">
              <a:buNone/>
            </a:pPr>
            <a:r>
              <a:rPr lang="en-GB" sz="1200" dirty="0"/>
              <a:t>[Step 3] P(avg) = E/t = 13 333 ÷ 10 ≈ 1.3 kW, while P(10) = 4 000 − 2 000 = 2.0 kW — the power climbs throughout, so the average sits below the final value.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13.3 kJ; average ≈ 1.3 kW vs 2.0 kW at t = 10 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https://giophysics.com/chapter-22/presentation/?lesson=currentCalculus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Instantaneous current is the rate of change of charge — the slope of the Q–t graph at a single moment.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If Q(t) = 3t² coulombs, then I = dQ/dt = 6t: the current is 6 A one second in and 12 A a second later — the flow is speeding up.</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Current at an instant is the gradient of the charge–time graph: I = dQ/dt. Run the idea backwards and the charge that flowed is the area under the current–time graph, ΔQ = ∫I dt — and the same pairing turns power into energy, E = ∫P dt. The chord between two points gives the average current; the tangent at one point gives the instantaneous current.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ΔQ/Δt over a shorter and shorter interval turns the chord of the Q–t graph into the tangent. That limit is the derivative — the current right now, not the average so far.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If you know I(t) instead, integrate: each thin strip of the I–t graph is I × dt, a sliver of charge. The whole area between two times is the charge that flowed between them.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 = dE/dt, so E = ∫P dt. A device warming up transfers the area under its power–time curve — average power times time only works when P is constant.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22/presentation/?lesson=current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hyperlink" Target="https://giophysics.com/chapter-22/presentation/?lesson=currentCalculu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2/electric-current-charge/" TargetMode="External"/><Relationship Id="rId4" Type="http://schemas.openxmlformats.org/officeDocument/2006/relationships/hyperlink" Target="https://giophysics.com/chapter-22/electric-powe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hyperlink" Target="https://giophysics.com/chapter-22/presentation/?lesson=currentCalculu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2/presentation/?lesson=currentCalculu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hyperlink" Target="https://giophysics.com/chapter-22/current-calculus/" TargetMode="External"/><Relationship Id="rId4" Type="http://schemas.openxmlformats.org/officeDocument/2006/relationships/hyperlink" Target="https://giophysics.com/chapter-22/presentation/?lesson=currentCalculus" TargetMode="External"/><Relationship Id="rId5" Type="http://schemas.openxmlformats.org/officeDocument/2006/relationships/hyperlink" Target="https://giophysics.com/chapter-22/" TargetMode="External"/><Relationship Id="rId6" Type="http://schemas.openxmlformats.org/officeDocument/2006/relationships/hyperlink" Target="https://giophysics.com/downloads/22-8-current-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13 · Circuits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Gradients and areas on circuit graphs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Current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steady flow is just ΔQ/Δt. When the flow changes from moment to moment, calculus takes over: current becomes a derivative of charge, and charge and energy become areas under a graph.</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8 of 8 in Circuits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https://giophysics.com/chapter-22/current-calculus/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Instantaneous current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dQ/dt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tangent slope of the Q–t graph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Differentiate the charge–time function and you get the current at every instant — for a polynomial Q(t), just bring each power down and reduce it by one.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Charge from current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ΔQ = ∫ I 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area under the I–t graph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Integration undoes the derivative: summing current × tiny time-step over an interval gives the total charge that passed — the area under the current–time curve.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from power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 P 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area under the P–t graph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power varies, multiply-by-time fails; instead the energy transferred is the accumulated area under the power–time graph.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Average current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I(avg) = ΔQ/Δt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chord slope of the Q–t graph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charge over total time is a single average rate for the whole interval — it equals the instantaneous value only if the current never changes.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 MODEL</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the topology before the values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nodes are where connections meet, branches are what lies between them</a:t>
            </a:r>
          </a:p>
        </p:txBody>
      </p:sp>
      <p:sp>
        <p:nvSpPr>
          <p:cNvPr id="6" name="panel"/>
          <p:cNvSpPr/>
          <p:nvPr/>
        </p:nvSpPr>
        <p:spPr>
          <a:xfrm>
            <a:off x="1487133" y="1854200"/>
            <a:ext cx="9217733" cy="3798570"/>
          </a:xfrm>
          <a:prstGeom prst="rect">
            <a:avLst/>
          </a:prstGeom>
          <a:solidFill>
            <a:srgbClr val="FFFFFF"/>
          </a:solidFill>
          <a:ln w="9525">
            <a:solidFill>
              <a:srgbClr val="C6C8BB"/>
            </a:solidFill>
          </a:ln>
        </p:spPr>
      </p:sp>
      <p:pic>
        <p:nvPicPr>
          <p:cNvPr id="7" name="series circuit topology graph" descr="series circuit topology graph"/>
          <p:cNvPicPr>
            <a:picLocks noChangeAspect="1"/>
          </p:cNvPicPr>
          <p:nvPr/>
        </p:nvPicPr>
        <p:blipFill>
          <a:blip r:embed="rId3"/>
          <a:stretch>
            <a:fillRect/>
          </a:stretch>
        </p:blipFill>
        <p:spPr>
          <a:xfrm>
            <a:off x="1601433" y="1968500"/>
            <a:ext cx="8989133" cy="3569970"/>
          </a:xfrm>
          <a:prstGeom prst="rect">
            <a:avLst/>
          </a:prstGeom>
        </p:spPr>
      </p:pic>
      <p:sp>
        <p:nvSpPr>
          <p:cNvPr id="8" name="text"/>
          <p:cNvSpPr txBox="1"/>
          <p:nvPr/>
        </p:nvSpPr>
        <p:spPr>
          <a:xfrm>
            <a:off x="558800" y="5716270"/>
            <a:ext cx="110744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series network — components are branches between nodes.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Switch topology and hide the values on the live version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Chord and tangent on a charge–time graph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Charge plotted against time as the upward-curving graph of Q = 3t², with a dashed chord drawn from the origin to the point at t = 2.0 s and a visibly steeper tangent drawn touching the curve at that same instant." descr="Charge plotted against time as the upward-curving graph of Q = 3t², with a dashed chord drawn from the origin to the point at t = 2.0 s and a visibly steeper tangent drawn touching the curve at that same instant."/>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Charge plotted against time as the upward-curving graph of Q = 3t², with a dashed chord drawn from the origin to the point at t = 2.0 s and a visibly steeper tangent drawn touching the curve at that same instant.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ΔQ/Δt gives the average current over an interval, not the current at an instant. On a curved Q–t graph the chord and the tangent have different slopes — only for a straight-line graph (constant current) do the two agree.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charge through a lamp follows Q(t) = 5t + 2t² (coulombs, t in seconds). Find I(t) and the current at t = 3.0 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charge through a lamp follows Q(t) = 5t + 2t² (coulombs, t in seconds). Find I(t) and the current at t = 3.0 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Differentiate term by term: I = dQ/dt = 5 + 4t.</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 = 3.0 s: I = 5 + 4 × 3.0 = 17 A.</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5 + 4t; I(3.0 s) = 17 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CURRENT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Current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Current &amp; charge</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https://giophysics.com/chapter-22/electric-current-charge/</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Electric power</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https://giophysics.com/chapter-22/electric-power/</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current ramps up as I(t) = 6t (amperes) from t = 0 to t = 4.0 s. Find the charge that flows and the average current, and check the charge against the triangle area.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current ramps up as I(t) = 6t (amperes) from t = 0 to t = 4.0 s. Find the charge that flows and the average current, and check the charge against the triangle area.</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ΔQ = ∫₀⁴ 6t dt = [3t²]₀⁴ = 3 × 16 = 48 C.</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Geometry check: the I–t graph is a triangle of base 4.0 s and height 24 A — area ½ × 4.0 × 24 = 48 C. ✔</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I(avg) = ΔQ/Δt = 48 ÷ 4.0 = 12 A — the instantaneous value at the midpoint, because the ramp is linear.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ΔQ = 48 C; average current 12 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CURRENT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Current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current ramps up as I(t) = 6t amperes from t = 0 to t = 4.0 s. Find the charge that flows.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ΔQ = ∫₀⁴ 6t dt</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ΔQ = [3t²]₀⁴</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ΔQ = 3 × 4.0 = 12 C</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12 C flows in the four seconds.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limit has been put into 3t² without being squared. It is easy to lose because the square brackets have already done their job by that line and the eye reads [3t²]₀⁴ as "three times four". The graph is the fastest check available: the area under I = 6t up to 4.0 s is a triangle of base 4.0 s and height 24 A, so ½ × 4 × 24 = 48 C.</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ΔQ = 3 × 4.0² = 3 × 16 = 48 C</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Q = 3t², so 12 C has flowed by t = 2.0 s. Is the current at that instant 6 A?</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Yes — 12 C in 2.0 s is 6 A</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 it is larger than 6 A</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 it is smaller than 6 A</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Charge plotted against time as the upward-curving graph of Q = 3t², with a dashed chord drawn from the origin to the point at t = 2.0 s and a visibly steeper tangent drawn touching the curve at that same instant." descr="Charge plotted against time as the upward-curving graph of Q = 3t², with a dashed chord drawn from the origin to the point at t = 2.0 s and a visibly steeper tangent drawn touching the curve at that same instant."/>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Charge plotted against time as the upward-curving graph of Q = 3t², with a dashed chord drawn from the origin to the point at t = 2.0 s and a visibly steeper tangent drawn touching the curve at that same instant.</a:t>
            </a:r>
          </a:p>
        </p:txBody>
      </p:sp>
      <p:sp>
        <p:nvSpPr>
          <p:cNvPr id="13"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 it is larger than 6 A</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6 A is the slope of the dashed chord, and a chord answers a different question: it gives the average over the whole two seconds, when the current started at nothing and finished large. The current right now is the slope of the tangent drawn at that point, and the drawing shows it climbing far more steeply — dQ/dt = 6t, which is 12 A at t = 2.0 s, exactly twice the average. Only on a straight Q–t graph, where the current never changes, do chord and tangent agree.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CURRENT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Current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charge through a component follows Q(t) = 3t² (coulombs). What is the instantaneous current at t = 2.0 s?</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6 A</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12 A</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24 A</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12 A</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I = dQ/dt = 6t = 12 A at t = 2.0 s. Dividing Q(2) = 12 C by 2.0 s gives only the 6 A average since the start.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6 A is Q(2)/2 = 12 ÷ 2 — the average current since t = 0, which is the slope of the chord in the figure and not of the tangent. On a curved graph those two are never equal.</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I = dQ/dt = 6t, so at t = 2.0 s the current is 12 A.</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24 A is 6t², from bringing the power down as a multiplier but leaving the t² untouched. Differentiating 3t² gives 6t¹: the exponent drops by one, so the answer carries a single factor of 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CURRENT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Current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charge through a sensor follows Q(t) = 2t³ − 9t² + 12t (millicoulombs, t in seconds). Find I(t), the times when the current is zero, and compare I at t = 3.0 s with the average current over 0–3.0 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charge through a sensor follows Q(t) = 2t³ − 9t² + 12t (millicoulombs, t in seconds). Find I(t), the times when the current is zero, and compare I at t = 3.0 s with the average current over 0–3.0 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dQ/dt = 6t² − 18t + 12 = 6(t − 1)(t − 2) mA — zero at t = 1.0 s and t = 2.0 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 = 3.0 s: I = 6 × 2 × 1 = 12 mA.</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Q(3.0) = 54 − 81 + 36 = 9.0 mC, so I(avg) = 9.0 ÷ 3.0 = 3.0 mA — a quarter of the instantaneous value.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charging current climbs steadily from zero to 24 A over four seconds. How much charge has passed?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ammeter needle sweeps smoothly up the scale the whole time and finishes on 24 A at exactly 4.0 s.</a:t>
            </a:r>
          </a:p>
        </p:txBody>
      </p:sp>
      <p:sp>
        <p:nvSpPr>
          <p:cNvPr id="7" name="text"/>
          <p:cNvSpPr txBox="1"/>
          <p:nvPr/>
        </p:nvSpPr>
        <p:spPr>
          <a:xfrm>
            <a:off x="558800" y="259334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280098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48 C, not 96 C. The circuit only reached 24 A at the last instant; over the four seconds the current averaged 12 A. On the current–time graph the charge is the area beneath the line, and that triangle is half the rectangle you get by multiplying the final reading by the whole time.</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current–time graph rising as a straight line from zero to 24 A at t = 4.0 s, with the triangle between that line and the time axis shaded and labelled as the area under the line." descr="A current–time graph rising as a straight line from zero to 24 A at t = 4.0 s, with the triangle between that line and the time axis shaded and labelled as the area under the line."/>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current–time graph rising as a straight line from zero to 24 A at t = 4.0 s, with the triangle between that line and the time axis shaded and labelled as the area under the line.</a:t>
            </a:r>
          </a:p>
        </p:txBody>
      </p:sp>
      <p:sp>
        <p:nvSpPr>
          <p:cNvPr id="12"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0 at 1.0 s and 2.0 s; I(3.0 s) = 12 mA vs 3.0 mA average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CURRENT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Current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During a 10 s motor run-up the electrical power drawn is P(t) = 400t − 20t² (watts). Find the energy transferred, the average power, and the power at the end of the run.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During a 10 s motor run-up the electrical power drawn is P(t) = 400t − 20t² (watts). Find the energy transferred, the average power, and the power at the end of the run.</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∫₀¹⁰ (400t − 20t²) dt = [200t² − (20/3)t³]₀¹⁰.</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20 000 − 6 667 ≈ 1.33 × 10⁴ J ≈ 13.3 kJ.</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P(avg) = E/t = 13 333 ÷ 10 ≈ 1.3 kW, while P(10) = 4 000 − 2 000 = 2.0 kW — the power climbs throughout, so the average sits below the final value.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13.3 kJ; average ≈ 1.3 kW vs 2.0 kW at t = 10 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CURRENT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Current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https://giophysics.com/chapter-22/current-calculus/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https://giophysics.com/chapter-22/presentation/?lesson=currentCalculus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Circuits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https://giophysics.com/downloads/22-8-current-calculus.pdf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Instantaneous current is the rate of change of charge — the slope of the Q–t graph at a single moment.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If Q(t) = 3t² coulombs, then I = dQ/dt = 6t: the current is 6 A one second in and 12 A a second later — the flow is speeding up.</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Gradients and areas on circuit graphs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Current at an instant is the gradient of the charge–time graph: I = dQ/dt. Run the idea backwards and the charge that flowed is the area under the current–time graph, ΔQ = ∫I dt — and the same pairing turns power into energy, E = ∫P dt. The chord between two points gives the average current; the tangent at one point gives the instantaneous current.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Shrink the interval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ΔQ/Δt over a shorter and shorter interval turns the chord of the Q–t graph into the tangent. That limit is the derivative — the current right now, not the average so far.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Reverse with an area</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If you know I(t) instead, integrate: each thin strip of the I–t graph is I × dt, a sliver of charge. The whole area between two times is the charge that flowed between them.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Same trick for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 = dE/dt, so E = ∫P dt. A device warming up transfers the area under its power–time curve — average power times time only works when P is constant.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CURRENT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Current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34</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34</Slides>
  <Notes>34</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Circuits — Current Calculus</dc:title>
  <dc:subject>Circuits</dc:subject>
  <dc:creator>GioPhysics</dc:creator>
  <cp:keywords>lesson, Circuits, chapter-22,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