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Circuits — Resistance &amp; Ohm's Law. Lesson 4 of 8.</a:t>
            </a:r>
          </a:p>
          <a:p>
            <a:pPr marL="0" indent="0">
              <a:buNone/>
            </a:pPr>
            <a:r>
              <a:rPr lang="en-GB" sz="1200" dirty="0"/>
              <a:t>[Intro] Resistance measures how strongly a component opposes current. For a metallic conductor at constant temperature, current is proportional to voltage — that special case is Ohm's law.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https://giophysics.com/chapter-22/resistance-ohms-law/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Resistance: R = V/I</a:t>
            </a:r>
          </a:p>
          <a:p>
            <a:pPr marL="0" indent="0">
              <a:buNone/>
            </a:pPr>
            <a:r>
              <a:rPr lang="en-GB" sz="1200" dirty="0"/>
              <a:t>[In plain English] Resistance is volts needed per ampere of current — a bigger ratio means a stronger opposition to flow.</a:t>
            </a:r>
          </a:p>
          <a:p>
            <a:pPr marL="0" indent="0">
              <a:buNone/>
            </a:pPr>
            <a:r>
              <a:rPr lang="en-GB" sz="1200" dirty="0"/>
              <a:t>[Note] Unit: ohm, 1 Ω = 1 V/A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Ohm's law: I ∝ V (metal, constant T)</a:t>
            </a:r>
          </a:p>
          <a:p>
            <a:pPr marL="0" indent="0">
              <a:buNone/>
            </a:pPr>
            <a:r>
              <a:rPr lang="en-GB" sz="1200" dirty="0"/>
              <a:t>[In plain English] For a metal at steady temperature, doubling the voltage doubles the current — the resistance does not change.</a:t>
            </a:r>
          </a:p>
          <a:p>
            <a:pPr marL="0" indent="0">
              <a:buNone/>
            </a:pPr>
            <a:r>
              <a:rPr lang="en-GB" sz="1200" dirty="0"/>
              <a:t>[Note] Straight I–V line through the origin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Graph reading: R = 1/gradient of I–V</a:t>
            </a:r>
          </a:p>
          <a:p>
            <a:pPr marL="0" indent="0">
              <a:buNone/>
            </a:pPr>
            <a:r>
              <a:rPr lang="en-GB" sz="1200" dirty="0"/>
              <a:t>[In plain English] On a current–voltage graph, a steeper line means less resistance; the gradient method works only while the line is straight.</a:t>
            </a:r>
          </a:p>
          <a:p>
            <a:pPr marL="0" indent="0">
              <a:buNone/>
            </a:pPr>
            <a:r>
              <a:rPr lang="en-GB" sz="1200" dirty="0"/>
              <a:t>[Note] Only for a straight line through the origin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R = V/I always gives the resistance at that operating point, but that does not make every component ohmic. Ohmic means the ratio stays constant as V changes.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resistor passes 0.30 A when 6.0 V is applied. Find its resistance.</a:t>
            </a:r>
          </a:p>
          <a:p>
            <a:pPr marL="0" indent="0">
              <a:buNone/>
            </a:pPr>
            <a:r>
              <a:rPr lang="en-GB" sz="1200" dirty="0"/>
              <a:t>[Answer] 20 Ω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 = V/I = 6.0 ÷ 0.30.</a:t>
            </a:r>
          </a:p>
          <a:p>
            <a:pPr marL="0" indent="0">
              <a:buNone/>
            </a:pPr>
            <a:r>
              <a:rPr lang="en-GB" sz="1200" dirty="0"/>
              <a:t>[Step 2] R = 20 Ω.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20 Ω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resistor passes 0.50 A when 5.0 V is applied. Predict the current at 8.0 V, assuming constant temperature.</a:t>
            </a:r>
          </a:p>
          <a:p>
            <a:pPr marL="0" indent="0">
              <a:buNone/>
            </a:pPr>
            <a:r>
              <a:rPr lang="en-GB" sz="1200" dirty="0"/>
              <a:t>[Answer] I = 0.80 A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 = V/I = 5.0 ÷ 0.50 = 10 Ω.</a:t>
            </a:r>
          </a:p>
          <a:p>
            <a:pPr marL="0" indent="0">
              <a:buNone/>
            </a:pPr>
            <a:r>
              <a:rPr lang="en-GB" sz="1200" dirty="0"/>
              <a:t>[Step 2] Ohm's law: R stays constant for a metal at constant temperature.</a:t>
            </a:r>
          </a:p>
          <a:p>
            <a:pPr marL="0" indent="0">
              <a:buNone/>
            </a:pPr>
            <a:r>
              <a:rPr lang="en-GB" sz="1200" dirty="0"/>
              <a:t>[Step 3] I = V/R = 8.0 ÷ 10 = 0.80 A.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Current &amp; charge; Potential difference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I = 0.80 A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The 6.7 Ω is honest — it is the lamp's resistance at that one operating point. Carrying it up to 8.0 V is not, because it assumes the ratio stays put, which is precisely what a filament lamp does not do. Four times the p.d. means far more heating, a much hotter filament and a much larger resistance, so the real current is well under 1.2 A. The same working would be perfectly sound for a fixed resistor at constant temperature.</a:t>
            </a:r>
          </a:p>
          <a:p>
            <a:pPr marL="0" indent="0">
              <a:buNone/>
            </a:pPr>
            <a:r>
              <a:rPr lang="en-GB" sz="1200" dirty="0"/>
              <a:t>[It should say] The lamp is non-ohmic, so R at 2.0 V cannot be used at 8.0 V: read the current off the lamp's own I–V characteristic at 8.0 V instead.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Take a point near the top of the lamp's bent curve. Does R = V/I still give its resistance there?</a:t>
            </a:r>
          </a:p>
          <a:p>
            <a:pPr marL="0" indent="0">
              <a:buNone/>
            </a:pPr>
            <a:r>
              <a:rPr lang="en-GB" sz="1200" dirty="0"/>
              <a:t>[Options] A No — R = V/I only works for components that obey Ohm's law   B Yes, and it gives the same value as a point low down the curve   C Yes, and it gives a larger value than a point low down the curve</a:t>
            </a:r>
          </a:p>
          <a:p>
            <a:pPr marL="0" indent="0">
              <a:buNone/>
            </a:pPr>
            <a:r>
              <a:rPr lang="en-GB" sz="1200" dirty="0"/>
              <a:t>[Figure] The same current-against-p.d. axes carrying two traces: a fixed resistor drawn as a straight line to 0.64 A at 8 V, and a filament lamp that leaves the origin more steeply than the resistor and then bends over, flattening as the p.d. grows.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C — Yes, and it gives a larger value than a point low down the curve. R = V/I is the definition of resistance, not a law that a component can break: it is valid at every point on every characteristic. What a bent curve tells you is that the value changes as you move along it. Read the drawing at two heights — near the origin the p.d. is small and the current already substantial, while at the top the p.d. has grown far more than the current has, so V/I is bigger there. That growing ratio is the hot filament resisting more, and it is exactly what "non-ohmic" means.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Component A's I–V line is steeper than component B's. Which has the greater resistance?</a:t>
            </a:r>
          </a:p>
          <a:p>
            <a:pPr marL="0" indent="0">
              <a:buNone/>
            </a:pPr>
            <a:r>
              <a:rPr lang="en-GB" sz="1200" dirty="0"/>
              <a:t>[Figure] Current plotted up the page against potential difference across it, with two straight lines both starting at the origin: A rises to 0.8 A at 8 V and B, drawn shallower, reaches only half as far up the current axis.</a:t>
            </a:r>
          </a:p>
          <a:p>
            <a:pPr marL="0" indent="0">
              <a:buNone/>
            </a:pPr>
            <a:r>
              <a:rPr lang="en-GB" sz="1200" dirty="0"/>
              <a:t>[Options] A A   B B   C They are equal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Component A's I–V line is steeper than component B's. Which has the greater resistance?</a:t>
            </a:r>
          </a:p>
          <a:p>
            <a:pPr marL="0" indent="0">
              <a:buNone/>
            </a:pPr>
            <a:r>
              <a:rPr lang="en-GB" sz="1200" dirty="0"/>
              <a:t>[Option by option] A: This is steepness read as resistance. Check which quantity is up the page: it is current, so a steeper line means more amps for every volt — an easier path, not a harder one. On these axes resistance is one over the gradient.  B: Correct. B's shallower line means fewer amps per volt, so V/I is larger for B at every point.  C: Both lines are straight and both pass through the origin, so both components are ohmic — each holds its own resistance constant as the p.d. changes. Ohmic does not mean identical, and the two constants differ, which is why the lines have different steepness.</a:t>
            </a:r>
          </a:p>
          <a:p>
            <a:pPr marL="0" indent="0">
              <a:buNone/>
            </a:pPr>
            <a:r>
              <a:rPr lang="en-GB" sz="1200" dirty="0"/>
              <a:t>[Answer] B</a:t>
            </a:r>
          </a:p>
          <a:p>
            <a:pPr marL="0" indent="0">
              <a:buNone/>
            </a:pPr>
            <a:r>
              <a:rPr lang="en-GB" sz="1200" dirty="0"/>
              <a:t>[Why] On I–V axes a steeper line means more current per volt — less resistance. The shallower line, B, resists more.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I–V experiment gives points (2.0 V, 0.10 A), (4.0 V, 0.20 A), (8.0 V, 0.41 A). Is the component ohmic? Justify quantitatively.</a:t>
            </a:r>
          </a:p>
          <a:p>
            <a:pPr marL="0" indent="0">
              <a:buNone/>
            </a:pPr>
            <a:r>
              <a:rPr lang="en-GB" sz="1200" dirty="0"/>
              <a:t>[Answer] Yes — R stays ≈ 20 Ω throughout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R values: 20 Ω, 20 Ω, and 19.5 Ω.</a:t>
            </a:r>
          </a:p>
          <a:p>
            <a:pPr marL="0" indent="0">
              <a:buNone/>
            </a:pPr>
            <a:r>
              <a:rPr lang="en-GB" sz="1200" dirty="0"/>
              <a:t>[Step 2] Constant within ~2% across a fourfold voltage range.</a:t>
            </a:r>
          </a:p>
          <a:p>
            <a:pPr marL="0" indent="0">
              <a:buNone/>
            </a:pPr>
            <a:r>
              <a:rPr lang="en-GB" sz="1200" dirty="0"/>
              <a:t>[Step 3] Effectively ohmic in this range — a straight I–V line through the origin within experimental error.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Yes — R stays ≈ 20 Ω throughout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Two resistors have I–V gradients of 0.05 A/V and 0.20 A/V. Which dissipates more power when each carries 0.10 A, and by what factor?</a:t>
            </a:r>
          </a:p>
          <a:p>
            <a:pPr marL="0" indent="0">
              <a:buNone/>
            </a:pPr>
            <a:r>
              <a:rPr lang="en-GB" sz="1200" dirty="0"/>
              <a:t>[Answer] The 20 Ω resistor — 4× the power at the same current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filament lamp is a coil of metal wire. Metals obey Ohm's law. So does a lamp? Put a lamp on a variable supply, take current and p.d. readings up to full brightness, and plot them. The points do not fall on a straight line.</a:t>
            </a:r>
          </a:p>
          <a:p>
            <a:pPr marL="0" indent="0">
              <a:buNone/>
            </a:pPr>
            <a:r>
              <a:rPr lang="en-GB" sz="1200" dirty="0"/>
              <a:t>[Answer] No — and the reason is hidden in the small print of the law. Ohm's law holds for a metal at constant temperature, and a working filament runs at about 2500 °C. Turn the supply up and the wire gets hotter, its resistance climbs, and each extra volt buys less extra current than the one before.</a:t>
            </a:r>
          </a:p>
          <a:p>
            <a:pPr marL="0" indent="0">
              <a:buNone/>
            </a:pPr>
            <a:r>
              <a:rPr lang="en-GB" sz="1200" dirty="0"/>
              <a:t>[Figure] The same current-against-p.d. axes carrying two traces: a fixed resistor drawn as a straight line to 0.64 A at 8 V, and a filament lamp that leaves the origin more steeply than the resistor and then bends over, flattening as the p.d. grows.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Gradient = 1/R: R₁ = 20 Ω, R₂ = 5.0 Ω.</a:t>
            </a:r>
          </a:p>
          <a:p>
            <a:pPr marL="0" indent="0">
              <a:buNone/>
            </a:pPr>
            <a:r>
              <a:rPr lang="en-GB" sz="1200" dirty="0"/>
              <a:t>[Step 2] At equal current, P = I²R ∝ R.</a:t>
            </a:r>
          </a:p>
          <a:p>
            <a:pPr marL="0" indent="0">
              <a:buNone/>
            </a:pPr>
            <a:r>
              <a:rPr lang="en-GB" sz="1200" dirty="0"/>
              <a:t>[Step 3] P₁/P₂ = 20/5 = 4 — the shallower line (bigger R) heats four times more.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The 20 Ω resistor — 4× the power at the same current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https://giophysics.com/chapter-22/presentation/?lesson=ohm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Resistance is the ratio of the potential difference across a component to the current through it.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If 9.7 V across a resistor drives 3.2 A through it, its resistance is 9.7 ÷ 3.2 ≈ 3.0 Ω.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Resistance is defined by R = V/I for any component, always. Ohm's law is the further claim — true only for metals at constant temperature — that this ratio stays constant, giving a straight-line I–V graph through the origin.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R = V/I applies to every component at every operating point — it is a definition, not a law.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Fixed resistors and wires at constant temperature keep R constant, so their I–V characteristic is a straight line through the origin.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Heat a metal and its lattice vibrates more, scattering electrons: resistance rises. That is why Ohm's law specifies constant temperature.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2/presentation/?lesson=ohm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2/electric-current-charge/" TargetMode="External"/><Relationship Id="rId4" Type="http://schemas.openxmlformats.org/officeDocument/2006/relationships/hyperlink" Target="https://giophysics.com/chapter-22/voltage-potential-difference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ohm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22/presentation/?lesson=ohm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2/presentation/?lesson=ohm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2/resistivity/" TargetMode="External"/><Relationship Id="rId4" Type="http://schemas.openxmlformats.org/officeDocument/2006/relationships/hyperlink" Target="https://giophysics.com/chapter-22/resistance-ohms-law/" TargetMode="External"/><Relationship Id="rId5" Type="http://schemas.openxmlformats.org/officeDocument/2006/relationships/hyperlink" Target="https://giophysics.com/chapter-22/presentation/?lesson=ohm" TargetMode="External"/><Relationship Id="rId6" Type="http://schemas.openxmlformats.org/officeDocument/2006/relationships/hyperlink" Target="https://giophysics.com/chapter-22/" TargetMode="External"/><Relationship Id="rId7" Type="http://schemas.openxmlformats.org/officeDocument/2006/relationships/hyperlink" Target="https://giophysics.com/downloads/22-4-resistance-ohms-law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13 ·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Opposition to the flow of charge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Resistance &amp; Ohm's Law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Resistance measures how strongly a component opposes current. For a metallic conductor at constant temperature, current is proportional to voltage — that special case is Ohm's law.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4 of 8 in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Resistance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R = V/I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Unit: ohm, 1 Ω = 1 V/A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Resistance is volts needed per ampere of current — a bigger ratio means a stronger opposition to flow.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Ohm's law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500" b="1" i="0" dirty="0">
                <a:solidFill>
                  <a:srgbClr val="102E29"/>
                </a:solidFill>
                <a:latin typeface="Arial"/>
                <a:cs typeface="Arial"/>
              </a:rPr>
              <a:t>I ∝ V (metal, constant T)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4475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Straight I–V line through the origin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0352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1117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For a metal at steady temperature, doubling the voltage doubles the current — the resistance does not change.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Graph reading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R = 1/gradient of I–V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Only for a straight line through the origin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On a current–voltage graph, a steeper line means less resistance; the gradient method works only while the line is straight.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series circuit topology graph" descr="series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series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R = V/I always gives the resistance at that operating point, but that does not make every component ohmic. Ohmic means the ratio stays constant as V changes.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resistor passes 0.30 A when 6.0 V is applied. Find its resistance.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resistor passes 0.30 A when 6.0 V is applied. Find its resistance.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V/I = 6.0 ÷ 0.30.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20 Ω.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20 Ω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resistor passes 0.50 A when 5.0 V is applied. Predict the current at 8.0 V, assuming constant temperature.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resistor passes 0.50 A when 5.0 V is applied. Predict the current at 8.0 V, assuming constant temperature.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V/I = 5.0 ÷ 0.50 = 10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Ohm's law: R stays constant for a metal at constant temperature.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V/R = 8.0 ÷ 10 = 0.80 A.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Current &amp; charge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https://giophysics.com/chapter-22/electric-current-charge/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Potential difference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https://giophysics.com/chapter-22/voltage-potential-difference/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I = 0.80 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filament lamp passes 0.30 A at 2.0 V. Find the current it will pass at 8.0 V.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= V/I = 2.0 / 0.30 = 6.7 Ω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8.0 V, I = V/R = 8.0 / 6.7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 = 1.2 A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lamp will pass 1.2 A at 8.0 V.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6.7 Ω is honest — it is the lamp's resistance at that one operating point. Carrying it up to 8.0 V is not, because it assumes the ratio stays put, which is precisely what a filament lamp does not do. Four times the p.d. means far more heating, a much hotter filament and a much larger resistance, so the real current is well under 1.2 A. The same working would be perfectly sound for a fixed resistor at constant temperature.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The lamp is non-ohmic, so R at 2.0 V cannot be used at 8.0 V: read the current off the lamp's own I–V characteristic at 8.0 V instead.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Take a point near the top of the lamp's bent curve. Does R = V/I still give its resistance there?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339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No — R = V/I only works for components that obey Ohm's law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800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Yes, and it gives the same value as a point low down the curve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726180"/>
            <a:ext cx="6146800" cy="4953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Yes, and it gives a larger value than a point low down the curve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The same current-against-p.d. axes carrying two traces: a fixed resistor drawn as a straight line to 0.64 A at 8 V, and a filament lamp that leaves the origin more steeply than the resistor and then bends over, flattening as the p.d. grows." descr="The same current-against-p.d. axes carrying two traces: a fixed resistor drawn as a straight line to 0.64 A at 8 V, and a filament lamp that leaves the origin more steeply than the resistor and then bends over, flattening as the p.d. grow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same current-against-p.d. axes carrying two traces: a fixed resistor drawn as a straight line to 0.64 A at 8 V, and a filament lamp that leaves the origin more steeply than the resistor and then bends over, flattening as the p.d. grows.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C  Yes, and it gives a larger value than a point low down the curve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R = V/I is the definition of resistance, not a law that a component can break: it is valid at every point on every characteristic. What a bent curve tells you is that the value changes as you move along it. Read the drawing at two heights — near the origin the p.d. is small and the current already substantial, while at the top the p.d. has grown far more than the current has, so V/I is bigger there. That growing ratio is the hot filament resisting more, and it is exactly what "non-ohmic" means.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Component A's I–V line is steeper than component B's. Which has the greater resistance?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They are equal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Current plotted up the page against potential difference across it, with two straight lines both starting at the origin: A rises to 0.8 A at 8 V and B, drawn shallower, reaches only half as far up the current axis." descr="Current plotted up the page against potential difference across it, with two straight lines both starting at the origin: A rises to 0.8 A at 8 V and B, drawn shallower, reaches only half as far up the current axi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61960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Current plotted up the page against potential difference across it, with two straight lines both starting at the origin: A rises to 0.8 A at 8 V and B, drawn shallower, reaches only half as far up the current axis.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46288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On I–V axes a steeper line means more current per volt — less resistance. The shallower line, B, resists more.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This is steepness read as resistance. Check which quantity is up the page: it is current, so a steeper line means more amps for every volt — an easier path, not a harder one. On these axes resistance is one over the gradient.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87731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B's shallower line means fewer amps per volt, so V/I is larger for B at every point.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Both lines are straight and both pass through the origin, so both components are ohmic — each holds its own resistance constant as the p.d. changes. Ohmic does not mean identical, and the two constants differ, which is why the lines have different steepness.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I–V experiment gives points (2.0 V, 0.10 A), (4.0 V, 0.20 A), (8.0 V, 0.41 A). Is the component ohmic? Justify quantitatively.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I–V experiment gives points (2.0 V, 0.10 A), (4.0 V, 0.20 A), (8.0 V, 0.41 A). Is the component ohmic? Justify quantitatively.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R values: 20 Ω, 20 Ω, and 19.5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Constant within ~2% across a fourfold voltage range.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Effectively ohmic in this range — a straight I–V line through the origin within experimental error.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Yes — R stays ≈ 20 Ω throughout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Two resistors have I–V gradients of 0.05 A/V and 0.20 A/V. Which dissipates more power when each carries 0.10 A, and by what factor?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filament lamp is a coil of metal wire. Metals obey Ohm's law. So does a lamp?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Put a lamp on a variable supply, take current and p.d. readings up to full brightness, and plot them. The points do not fall on a straight line.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6840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No — and the reason is hidden in the small print of the law. Ohm's law holds for a metal at constant temperature, and a working filament runs at about 2500 °C. Turn the supply up and the wire gets hotter, its resistance climbs, and each extra volt buys less extra current than the one before.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70190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The same current-against-p.d. axes carrying two traces: a fixed resistor drawn as a straight line to 0.64 A at 8 V, and a filament lamp that leaves the origin more steeply than the resistor and then bends over, flattening as the p.d. grows." descr="The same current-against-p.d. axes carrying two traces: a fixed resistor drawn as a straight line to 0.64 A at 8 V, and a filament lamp that leaves the origin more steeply than the resistor and then bends over, flattening as the p.d. grow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473307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619607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The same current-against-p.d. axes carrying two traces: a fixed resistor drawn as a straight line to 0.64 A at 8 V, and a filament lamp that leaves the origin more steeply than the resistor and then bends over, flattening as the p.d. grows.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66100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Two resistors have I–V gradients of 0.05 A/V and 0.20 A/V. Which dissipates more power when each carries 0.10 A, and by what factor?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Gradient = 1/R: R₁ = 20 Ω, R₂ = 5.0 Ω.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At equal current, P = I²R ∝ R.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P₁/P₂ = 20/5 = 4 — the shallower line (bigger R) heats four times more.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The 20 Ω resistor — 4× the power at the same current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186690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186690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Next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185420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13.5 Resistivity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09423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https://giophysics.com/chapter-22/resistivity/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240728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240728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239458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263461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https://giophysics.com/chapter-22/resistance-ohms-law/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294767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294767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293497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17500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https://giophysics.com/chapter-22/presentation/?lesson=ohm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3488055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3488055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3475355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All Circuits lessons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3715385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028440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23" name="hint"/>
          <p:cNvSpPr txBox="1"/>
          <p:nvPr/>
        </p:nvSpPr>
        <p:spPr>
          <a:xfrm>
            <a:off x="558800" y="4028440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1549400" y="4015740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7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558800" y="4255770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https://giophysics.com/downloads/22-4-resistance-ohms-law.pdf</a:t>
            </a:r>
          </a:p>
        </p:txBody>
      </p:sp>
      <p:sp>
        <p:nvSpPr>
          <p:cNvPr id="2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2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3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3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46046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Resistance is the ratio of the potential difference across a component to the current through it.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4900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456647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If 9.7 V across a resistor drives 3.2 A through it, its resistance is 9.7 ÷ 3.2 ≈ 3.0 Ω.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Opposition to the flow of 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Resistance is defined by R = V/I for any component, always. Ohm's law is the further claim — true only for metals at constant temperature — that this ratio stays constant, giving a straight-line I–V graph through the origin.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Define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35768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R = V/I applies to every component at every operating point — it is a definition, not a law.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Ohmic components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Fixed resistors and wires at constant temperature keep R constant, so their I–V characteristic is a straight line through the origin.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Temperature matters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Heat a metal and its lattice vibrates more, scattering electrons: resistance rises. That is why Ohm's law specifies constant temperature.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CIRCUITS  ·  RESISTANCE &amp; OHM'S LAW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Circuits — Resistance &amp; Ohm's Law.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Circuits — Resistance &amp; Ohm's Law</dc:title>
  <dc:subject>Circuits</dc:subject>
  <dc:creator>GioPhysics</dc:creator>
  <cp:keywords>lesson, Circuits, chapter-22,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