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Circuits — Electric Power. Lesson 7 of 8.</a:t>
            </a:r>
          </a:p>
          <a:p>
            <a:pPr marL="0" indent="0">
              <a:buNone/>
            </a:pPr>
            <a:r>
              <a:rPr lang="en-GB" sz="1200" dirty="0"/>
              <a:t>[Intro] Every component transfers the energy its charge carries. Power measures how fast: volts times amperes gives joules per second, and the resistor forms let you use whichever pair of quantities you know.</a:t>
            </a:r>
          </a:p>
          <a:p>
            <a:pPr marL="0" indent="0">
              <a:buNone/>
            </a:pPr>
            <a:r>
              <a:rPr lang="en-GB" sz="1200" dirty="0"/>
              <a:t>[Source] https://giophysics.com/chapter-22/electric-power/</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Electrical power: P = VI</a:t>
            </a:r>
          </a:p>
          <a:p>
            <a:pPr marL="0" indent="0">
              <a:buNone/>
            </a:pPr>
            <a:r>
              <a:rPr lang="en-GB" sz="1200" dirty="0"/>
              <a:t>[In plain English] Energy per charge (volts) times charge per second (amps) equals energy per second — power.</a:t>
            </a:r>
          </a:p>
          <a:p>
            <a:pPr marL="0" indent="0">
              <a:buNone/>
            </a:pPr>
            <a:r>
              <a:rPr lang="en-GB" sz="1200" dirty="0"/>
              <a:t>[Note] 1 W = 1 J/s = 1 V·A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Resistor forms: P = I²R = V²/R</a:t>
            </a:r>
          </a:p>
          <a:p>
            <a:pPr marL="0" indent="0">
              <a:buNone/>
            </a:pPr>
            <a:r>
              <a:rPr lang="en-GB" sz="1200" dirty="0"/>
              <a:t>[In plain English] Two rearrangements for resistors: use I²R when you know the current, V²/R when you know the voltage.</a:t>
            </a:r>
          </a:p>
          <a:p>
            <a:pPr marL="0" indent="0">
              <a:buNone/>
            </a:pPr>
            <a:r>
              <a:rPr lang="en-GB" sz="1200" dirty="0"/>
              <a:t>[Note] Substitute V = IR into P = VI</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 transferred: W = Pt = VIt</a:t>
            </a:r>
          </a:p>
          <a:p>
            <a:pPr marL="0" indent="0">
              <a:buNone/>
            </a:pPr>
            <a:r>
              <a:rPr lang="en-GB" sz="1200" dirty="0"/>
              <a:t>[In plain English] Power times how long it runs gives the total energy — what an electricity meter actually counts.</a:t>
            </a:r>
          </a:p>
          <a:p>
            <a:pPr marL="0" indent="0">
              <a:buNone/>
            </a:pPr>
            <a:r>
              <a:rPr lang="en-GB" sz="1200" dirty="0"/>
              <a:t>[Note] Joules; utilities bill the kWh = 3.6 MJ</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[Topology] Nodes are the points where connections meet; branches are the components between them. The live version switches between series, parallel and bridge and can hide the values.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P = V²/R does not mean more resistance always means more power. At fixed voltage, more resistance means less power; at fixed current (P = I²R), it means more. Identify what is held constant first.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lamp draws 0.26 A from a 230 V supply. Find its power.</a:t>
            </a:r>
          </a:p>
          <a:p>
            <a:pPr marL="0" indent="0">
              <a:buNone/>
            </a:pPr>
            <a:r>
              <a:rPr lang="en-GB" sz="1200" dirty="0"/>
              <a:t>[Answer] ≈ 60 W</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VI = 230 × 0.26.</a:t>
            </a:r>
          </a:p>
          <a:p>
            <a:pPr marL="0" indent="0">
              <a:buNone/>
            </a:pPr>
            <a:r>
              <a:rPr lang="en-GB" sz="1200" dirty="0"/>
              <a:t>[Step 2] P ≈ 60 W.</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60 W</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kW kettle runs on 230 V. Find its current, its element's resistance, and the energy used in 3.0 minutes.</a:t>
            </a:r>
          </a:p>
          <a:p>
            <a:pPr marL="0" indent="0">
              <a:buNone/>
            </a:pPr>
            <a:r>
              <a:rPr lang="en-GB" sz="1200" dirty="0"/>
              <a:t>[Answer] I ≈ 8.7 A, R ≈ 26 Ω, W = 3.6 × 10⁵ J</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 = P/V = 2000 ÷ 230 ≈ 8.7 A.</a:t>
            </a:r>
          </a:p>
          <a:p>
            <a:pPr marL="0" indent="0">
              <a:buNone/>
            </a:pPr>
            <a:r>
              <a:rPr lang="en-GB" sz="1200" dirty="0"/>
              <a:t>[Step 2] R = V²/P = 230² ÷ 2000 ≈ 26 Ω.</a:t>
            </a:r>
          </a:p>
          <a:p>
            <a:pPr marL="0" indent="0">
              <a:buNone/>
            </a:pPr>
            <a:r>
              <a:rPr lang="en-GB" sz="1200" dirty="0"/>
              <a:t>[Step 3] W = Pt = 2000 × 180 = 3.6 × 10⁵ J (= 0.10 kWh).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Voltage &amp; energy; Power &amp; efficiency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8.7 A, R ≈ 26 Ω, W = 3.6 × 10⁵ J</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kilowatts have been left as kilowatts and the minutes as minutes, and the two mistakes hide each other — the answer even carries a plausible-looking unit. A joule is a watt second, so both quantities have to come to base units first: 2000 W and 180 s. The 60-fold error is the size of the slip, and 6 kJ is roughly what a kettle uses in three seconds, not three minutes.</a:t>
            </a:r>
          </a:p>
          <a:p>
            <a:pPr marL="0" indent="0">
              <a:buNone/>
            </a:pPr>
            <a:r>
              <a:rPr lang="en-GB" sz="1200" dirty="0"/>
              <a:t>[It should say] W = Pt = 2000 × 180 = 3.6 × 10⁵ J = 360 kJ</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same 100 kW goes down the same 5.0 Ω of cable, once at 10 kV and once at 100 kV. How much less power is wasted in the cable at the higher voltage?</a:t>
            </a:r>
          </a:p>
          <a:p>
            <a:pPr marL="0" indent="0">
              <a:buNone/>
            </a:pPr>
            <a:r>
              <a:rPr lang="en-GB" sz="1200" dirty="0"/>
              <a:t>[Options] A Ten times less   B A hundred times less   C No less — the same 100 kW is being sent either way</a:t>
            </a:r>
          </a:p>
          <a:p>
            <a:pPr marL="0" indent="0">
              <a:buNone/>
            </a:pPr>
            <a:r>
              <a:rPr lang="en-GB" sz="1200" dirty="0"/>
              <a:t>[Figure] One power station feeding one town twice over: in the upper circuit 100 kW is sent at 10 kV so the cables carry 10 A, and in the lower one the same 100 kW goes at 100 kV so the same 5.0 Ω of cable carries 1.0 A; neither power loss is printed.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 hundred times less. The two figures already give the currents, and P = VI is where they came from: ten times the voltage carries the same 100 kW with one tenth of the current, so 10 A becomes 1.0 A. What the cable wastes is not that 100 kW but I²R, and the square is what does the work — 10² × 5.0 = 500 W in the upper drawing against 1.0² × 5.0 = 5 W in the lower one. Ten times the voltage, a hundredth of the loss.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Doubling the current through a fixed resistor changes the power dissipated by a factor of…</a:t>
            </a:r>
          </a:p>
          <a:p>
            <a:pPr marL="0" indent="0">
              <a:buNone/>
            </a:pPr>
            <a:r>
              <a:rPr lang="en-GB" sz="1200" dirty="0"/>
              <a:t>[Options] A 2   B 4   C ½</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Doubling the current through a fixed resistor changes the power dissipated by a factor of…</a:t>
            </a:r>
          </a:p>
          <a:p>
            <a:pPr marL="0" indent="0">
              <a:buNone/>
            </a:pPr>
            <a:r>
              <a:rPr lang="en-GB" sz="1200" dirty="0"/>
              <a:t>[Option by option] A: 2 comes from P = VI read as though only one of the two factors changed. Through a fixed resistor, doubling the current also doubles the p.d. across it — both factors double, so the power goes up four times.  B: Correct. P = I²R with R fixed, so doubling I multiplies the power by 2² = 4.  C: ½ is what P = V²/R gives when R is the quantity being doubled. That is the right formula for a different question. Here the resistor is fixed and the current is what changes, so P = I²R is the form that applies — which is exactly why it pays to identify what is being held constant before choosing between the three.</a:t>
            </a:r>
          </a:p>
          <a:p>
            <a:pPr marL="0" indent="0">
              <a:buNone/>
            </a:pPr>
            <a:r>
              <a:rPr lang="en-GB" sz="1200" dirty="0"/>
              <a:t>[Answer] B — 4</a:t>
            </a:r>
          </a:p>
          <a:p>
            <a:pPr marL="0" indent="0">
              <a:buNone/>
            </a:pPr>
            <a:r>
              <a:rPr lang="en-GB" sz="1200" dirty="0"/>
              <a:t>[Why] P = I²R — power grows with the square of the current, so doubling I quadruples P.</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1800 W heater runs 3.0 hours daily. At $0.15 per kWh, find the energy per day and the 30-day cost.</a:t>
            </a:r>
          </a:p>
          <a:p>
            <a:pPr marL="0" indent="0">
              <a:buNone/>
            </a:pPr>
            <a:r>
              <a:rPr lang="en-GB" sz="1200" dirty="0"/>
              <a:t>[Answer] 5.4 kWh/day; ≈ $24 per month</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Pt = 1.8 kW × 3.0 h = 5.4 kWh/day.</a:t>
            </a:r>
          </a:p>
          <a:p>
            <a:pPr marL="0" indent="0">
              <a:buNone/>
            </a:pPr>
            <a:r>
              <a:rPr lang="en-GB" sz="1200" dirty="0"/>
              <a:t>[Step 2] Month: 5.4 × 30 = 162 kWh.</a:t>
            </a:r>
          </a:p>
          <a:p>
            <a:pPr marL="0" indent="0">
              <a:buNone/>
            </a:pPr>
            <a:r>
              <a:rPr lang="en-GB" sz="1200" dirty="0"/>
              <a:t>[Step 3] Cost = 162 × 0.15 ≈ $24.30.</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5.4 kWh/day; ≈ $24 per month</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power station sends 100 kW through cables of total resistance 5.0 Ω. Compare the cable losses at 10 kV and at 100 kV transmission, and state the loss fractions.</a:t>
            </a:r>
          </a:p>
          <a:p>
            <a:pPr marL="0" indent="0">
              <a:buNone/>
            </a:pPr>
            <a:r>
              <a:rPr lang="en-GB" sz="1200" dirty="0"/>
              <a:t>[Answer] 500 W vs 5 W — 100× less loss at 10× the voltage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Cables waste energy as heat. To halve that waste, would you rather halve the current in them or halve their resistance? Halving the resistance means twice as much copper strung between every pylon in the country. Halving the current costs a transformer at each end.</a:t>
            </a:r>
          </a:p>
          <a:p>
            <a:pPr marL="0" indent="0">
              <a:buNone/>
            </a:pPr>
            <a:r>
              <a:rPr lang="en-GB" sz="1200" dirty="0"/>
              <a:t>[Answer] Halve the current — and you get far more than you asked for. The waste is I²R, so halving R halves the loss, but halving I quarters it. That single squared term is why the grid runs at hundreds of kilovolts: high voltage is how you buy a small current.</a:t>
            </a:r>
          </a:p>
          <a:p>
            <a:pPr marL="0" indent="0">
              <a:buNone/>
            </a:pPr>
            <a:r>
              <a:rPr lang="en-GB" sz="1200" dirty="0"/>
              <a:t>[Figure] One power station feeding one town twice over: in the upper circuit 100 kW is sent at 10 kV so the cables carry 10 A, and in the lower one the same 100 kW goes at 100 kV so the same 5.0 Ω of cable carries 1.0 A; neither power loss is printed.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At 10 kV: I = P/V = 10 A → loss = I²R = 500 W (0.5%).</a:t>
            </a:r>
          </a:p>
          <a:p>
            <a:pPr marL="0" indent="0">
              <a:buNone/>
            </a:pPr>
            <a:r>
              <a:rPr lang="en-GB" sz="1200" dirty="0"/>
              <a:t>[Step 2] At 100 kV: I = 1.0 A → loss = 5.0 W (0.005%).</a:t>
            </a:r>
          </a:p>
          <a:p>
            <a:pPr marL="0" indent="0">
              <a:buNone/>
            </a:pPr>
            <a:r>
              <a:rPr lang="en-GB" sz="1200" dirty="0"/>
              <a:t>[Step 3] Raising the voltage tenfold cuts the loss a hundredfold — the entire rationale for the high-voltage grid.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500 W vs 5 W — 100× less loss at 10× the voltage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https://giophysics.com/chapter-22/presentation/?lesson=power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Electric power is the energy a component transfers each second.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lamp on 230 V drawing 0.26 A transfers about 60 J every second — a 60 W lamp.</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P = VI comes straight from the definitions: energy per charge times charge per second is energy per second. Substituting V = IR gives P = I²R and P = V²/R for resistive components, and multiplying power by time gives the energy bill.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V is J/C and I is C/s, so VI is J/s. Every power formula is that one idea rearranged.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'60 W, 230 V' rating states the design operating point; from it you can recover the working current and resistance.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 = I²R explains transmission losses: halving the current (by raising voltage) quarters the power wasted in the cable.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22/presentation/?lesson=powe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2/voltage-potential-difference/" TargetMode="External"/><Relationship Id="rId4" Type="http://schemas.openxmlformats.org/officeDocument/2006/relationships/hyperlink" Target="https://giophysics.com/chapter-5/power-efficienc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2/presentation/?lesson=power"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2/presentation/?lesson=powe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2/current-calculus/" TargetMode="External"/><Relationship Id="rId4" Type="http://schemas.openxmlformats.org/officeDocument/2006/relationships/hyperlink" Target="https://giophysics.com/chapter-22/electric-power/" TargetMode="External"/><Relationship Id="rId5" Type="http://schemas.openxmlformats.org/officeDocument/2006/relationships/hyperlink" Target="https://giophysics.com/chapter-22/presentation/?lesson=power" TargetMode="External"/><Relationship Id="rId6" Type="http://schemas.openxmlformats.org/officeDocument/2006/relationships/hyperlink" Target="https://giophysics.com/chapter-22/" TargetMode="External"/><Relationship Id="rId7" Type="http://schemas.openxmlformats.org/officeDocument/2006/relationships/hyperlink" Target="https://giophysics.com/downloads/22-7-electric-power.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13 · Circuits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How fast circuits transfer energy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Electric Power</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 component transfers the energy its charge carries. Power measures how fast: volts times amperes gives joules per second, and the resistor forms let you use whichever pair of quantities you know.</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8 in Circuits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https://giophysics.com/chapter-22/electric-power/</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Electrical power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VI</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1 W = 1 J/s = 1 V·A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per charge (volts) times charge per second (amps) equals energy per second — power.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Resistor forms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I²R = V²/R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Substitute V = IR into P = VI</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rearrangements for resistors: use I²R when you know the current, V²/R when you know the voltage.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transferred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Pt = VIt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Joules; utilities bill the kWh = 3.6 MJ</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Power times how long it runs gives the total energy — what an electricity meter actually counts.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 MODEL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topology before the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nodes are where connections meet, branches are what lies between them</a:t>
            </a:r>
          </a:p>
        </p:txBody>
      </p:sp>
      <p:sp>
        <p:nvSpPr>
          <p:cNvPr id="6" name="panel"/>
          <p:cNvSpPr/>
          <p:nvPr/>
        </p:nvSpPr>
        <p:spPr>
          <a:xfrm>
            <a:off x="1487133" y="1854200"/>
            <a:ext cx="9217733" cy="3798570"/>
          </a:xfrm>
          <a:prstGeom prst="rect">
            <a:avLst/>
          </a:prstGeom>
          <a:solidFill>
            <a:srgbClr val="FFFFFF"/>
          </a:solidFill>
          <a:ln w="9525">
            <a:solidFill>
              <a:srgbClr val="C6C8BB"/>
            </a:solidFill>
          </a:ln>
        </p:spPr>
      </p:sp>
      <p:pic>
        <p:nvPicPr>
          <p:cNvPr id="7" name="parallel circuit topology graph" descr="parallel circuit topology graph"/>
          <p:cNvPicPr>
            <a:picLocks noChangeAspect="1"/>
          </p:cNvPicPr>
          <p:nvPr/>
        </p:nvPicPr>
        <p:blipFill>
          <a:blip r:embed="rId3"/>
          <a:stretch>
            <a:fillRect/>
          </a:stretch>
        </p:blipFill>
        <p:spPr>
          <a:xfrm>
            <a:off x="1601433" y="1968500"/>
            <a:ext cx="8989133" cy="3569970"/>
          </a:xfrm>
          <a:prstGeom prst="rect">
            <a:avLst/>
          </a:prstGeom>
        </p:spPr>
      </p:pic>
      <p:sp>
        <p:nvSpPr>
          <p:cNvPr id="8" name="text"/>
          <p:cNvSpPr txBox="1"/>
          <p:nvPr/>
        </p:nvSpPr>
        <p:spPr>
          <a:xfrm>
            <a:off x="558800" y="5716270"/>
            <a:ext cx="110744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parallel network — components are branches between nodes.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Switch topology and hide the values on the live version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P = V²/R does not mean more resistance always means more power. At fixed voltage, more resistance means less power; at fixed current (P = I²R), it means more. Identify what is held constant first.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lamp draws 0.26 A from a 230 V supply. Find its power.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lamp draws 0.26 A from a 230 V supply. Find its power.</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VI = 230 × 0.26.</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60 W.</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60 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kW kettle runs on 230 V. Find its current, its element's resistance, and the energy used in 3.0 minutes.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kW kettle runs on 230 V. Find its current, its element's resistance, and the energy used in 3.0 minutes.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P/V = 2000 ÷ 230 ≈ 8.7 A.</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V²/P = 230² ÷ 2000 ≈ 26 Ω.</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Pt = 2000 × 180 = 3.6 × 10⁵ J (= 0.10 kWh).</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Voltage &amp; energy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https://giophysics.com/chapter-22/voltage-potential-difference/</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Power &amp; efficiency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https://giophysics.com/chapter-5/power-efficiency/</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8.7 A, R ≈ 26 Ω, W = 3.6 × 10⁵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2.0 kW kettle runs on 230 V. Find the energy it transfers in 3.0 minutes.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Pt</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2.0 × 3.0 = 6.0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6.0 kJ</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kettle transfers 6.0 kJ.</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kilowatts have been left as kilowatts and the minutes as minutes, and the two mistakes hide each other — the answer even carries a plausible-looking unit. A joule is a watt second, so both quantities have to come to base units first: 2000 W and 180 s. The 60-fold error is the size of the slip, and 6 kJ is roughly what a kettle uses in three seconds, not three minutes.</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W = Pt = 2000 × 180 = 3.6 × 10⁵ J = 360 kJ</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100 kW goes down the same 5.0 Ω of cable, once at 10 kV and once at 100 kV. How much less power is wasted in the cable at the higher voltage?</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Ten times less</a:t>
            </a:r>
          </a:p>
        </p:txBody>
      </p:sp>
      <p:sp>
        <p:nvSpPr>
          <p:cNvPr id="8" name="text"/>
          <p:cNvSpPr txBox="1"/>
          <p:nvPr/>
        </p:nvSpPr>
        <p:spPr>
          <a:xfrm>
            <a:off x="558800" y="35598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 hundred times less</a:t>
            </a:r>
          </a:p>
        </p:txBody>
      </p:sp>
      <p:sp>
        <p:nvSpPr>
          <p:cNvPr id="9" name="text"/>
          <p:cNvSpPr txBox="1"/>
          <p:nvPr/>
        </p:nvSpPr>
        <p:spPr>
          <a:xfrm>
            <a:off x="558800" y="38582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 less — the same 100 kW is being sent either way</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One power station feeding one town twice over: in the upper circuit 100 kW is sent at 10 kV so the cables carry 10 A, and in the lower one the same 100 kW goes at 100 kV so the same 5.0 Ω of cable carries 1.0 A; neither power loss is printed." descr="One power station feeding one town twice over: in the upper circuit 100 kW is sent at 10 kV so the cables carry 10 A, and in the lower one the same 100 kW goes at 100 kV so the same 5.0 Ω of cable carries 1.0 A; neither power loss is printed."/>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power station feeding one town twice over: in the upper circuit 100 kW is sent at 10 kV so the cables carry 10 A, and in the lower one the same 100 kW goes at 100 kV so the same 5.0 Ω of cable carries 1.0 A; neither power loss is printed.</a:t>
            </a:r>
          </a:p>
        </p:txBody>
      </p:sp>
      <p:sp>
        <p:nvSpPr>
          <p:cNvPr id="13"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 hundred times less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two figures already give the currents, and P = VI is where they came from: ten times the voltage carries the same 100 kW with one tenth of the current, so 10 A becomes 1.0 A. What the cable wastes is not that 100 kW but I²R, and the square is what does the work — 10² × 5.0 = 500 W in the upper drawing against 1.0² × 5.0 = 5 W in the lower one. Ten times the voltage, a hundredth of the loss.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Doubling the current through a fixed resistor changes the power dissipated by a factor of…</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½</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4</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P = I²R — power grows with the square of the current, so doubling I quadruples P.</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2 comes from P = VI read as though only one of the two factors changed. Through a fixed resistor, doubling the current also doubles the p.d. across it — both factors double, so the power goes up four times.</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P = I²R with R fixed, so doubling I multiplies the power by 2² = 4.</a:t>
            </a:r>
          </a:p>
        </p:txBody>
      </p:sp>
      <p:sp>
        <p:nvSpPr>
          <p:cNvPr id="12" name="text"/>
          <p:cNvSpPr txBox="1"/>
          <p:nvPr/>
        </p:nvSpPr>
        <p:spPr>
          <a:xfrm>
            <a:off x="558800" y="41554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½ is what P = V²/R gives when R is the quantity being doubled. That is the right formula for a different question. Here the resistor is fixed and the current is what changes, so P = I²R is the form that applies — which is exactly why it pays to identify what is being held constant before choosing between the three.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POWER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Power.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1800 W heater runs 3.0 hours daily. At $0.15 per kWh, find the energy per day and the 30-day cost.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1800 W heater runs 3.0 hours daily. At $0.15 per kWh, find the energy per day and the 30-day cost.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Pt = 1.8 kW × 3.0 h = 5.4 kWh/day.</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Month: 5.4 × 30 = 162 kWh.</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Cost = 162 × 0.15 ≈ $24.30.</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5.4 kWh/day; ≈ $24 per month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power station sends 100 kW through cables of total resistance 5.0 Ω. Compare the cable losses at 10 kV and at 100 kV transmission, and state the loss fractions.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Cables waste energy as heat. To halve that waste, would you rather halve the current in them or halve their resistance?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Halving the resistance means twice as much copper strung between every pylon in the country. Halving the current costs a transformer at each end.</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Halve the current — and you get far more than you asked for. The waste is I²R, so halving R halves the loss, but halving I quarters it. That single squared term is why the grid runs at hundreds of kilovolts: high voltage is how you buy a small current.</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One power station feeding one town twice over: in the upper circuit 100 kW is sent at 10 kV so the cables carry 10 A, and in the lower one the same 100 kW goes at 100 kV so the same 5.0 Ω of cable carries 1.0 A; neither power loss is printed." descr="One power station feeding one town twice over: in the upper circuit 100 kW is sent at 10 kV so the cables carry 10 A, and in the lower one the same 100 kW goes at 100 kV so the same 5.0 Ω of cable carries 1.0 A; neither power loss is printed."/>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power station feeding one town twice over: in the upper circuit 100 kW is sent at 10 kV so the cables carry 10 A, and in the lower one the same 100 kW goes at 100 kV so the same 5.0 Ω of cable carries 1.0 A; neither power loss is printed.</a:t>
            </a:r>
          </a:p>
        </p:txBody>
      </p:sp>
      <p:sp>
        <p:nvSpPr>
          <p:cNvPr id="12"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power station sends 100 kW through cables of total resistance 5.0 Ω. Compare the cable losses at 10 kV and at 100 kV transmission, and state the loss fractions.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10 kV: I = P/V = 10 A → loss = I²R = 500 W (0.5%).</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100 kV: I = 1.0 A → loss = 5.0 W (0.005%).</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Raising the voltage tenfold cuts the loss a hundredfold — the entire rationale for the high-voltage grid.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500 W vs 5 W — 100× less loss at 10× the voltage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13.8 Current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https://giophysics.com/chapter-22/current-calculus/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https://giophysics.com/chapter-22/electric-power/</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https://giophysics.com/chapter-22/presentation/?lesson=power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Circuits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https://giophysics.com/downloads/22-7-electric-power.pdf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Electric power is the energy a component transfers each second.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lamp on 230 V drawing 0.26 A transfers about 60 J every second — a 60 W lamp.</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fast circuits transfer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P = VI comes straight from the definitions: energy per charge times charge per second is energy per second. Substituting V = IR gives P = I²R and P = V²/R for resistive components, and multiplying power by time gives the energy bill.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Follow the units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 is J/C and I is C/s, so VI is J/s. Every power formula is that one idea rearranged.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Rating a device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'60 W, 230 V' rating states the design operating point; from it you can recover the working current and resistance.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Heating in wires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 = I²R explains transmission losses: halving the current (by raising voltage) quarters the power wasted in the cable.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Circuits — Electric Power</dc:title>
  <dc:subject>Circuits</dc:subject>
  <dc:creator>GioPhysics</dc:creator>
  <cp:keywords>lesson, Circuits, chapter-22,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