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Circuits — Resistivity. Lesson 5 of 8.</a:t>
            </a:r>
          </a:p>
          <a:p>
            <a:pPr marL="0" indent="0">
              <a:buNone/>
            </a:pPr>
            <a:r>
              <a:rPr lang="en-GB" sz="1200" dirty="0"/>
              <a:t>[Intro] A wire's resistance depends on its length, its cross-sectional area, its material, and its temperature. Resistivity captures the material's contribution alone.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https://giophysics.com/chapter-22/resistivity/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Resistance of a wire: R = ρL/A</a:t>
            </a:r>
          </a:p>
          <a:p>
            <a:pPr marL="0" indent="0">
              <a:buNone/>
            </a:pPr>
            <a:r>
              <a:rPr lang="en-GB" sz="1200" dirty="0"/>
              <a:t>[In plain English] A longer wire resists more (charges travel further); a fatter wire resists less (more parallel paths through it).</a:t>
            </a:r>
          </a:p>
          <a:p>
            <a:pPr marL="0" indent="0">
              <a:buNone/>
            </a:pPr>
            <a:r>
              <a:rPr lang="en-GB" sz="1200" dirty="0"/>
              <a:t>[Note] ρ in Ω·m, L in m, A in m²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Resistivity: ρ = RA/L</a:t>
            </a:r>
          </a:p>
          <a:p>
            <a:pPr marL="0" indent="0">
              <a:buNone/>
            </a:pPr>
            <a:r>
              <a:rPr lang="en-GB" sz="1200" dirty="0"/>
              <a:t>[In plain English] Rearranged to measure the material property: multiply resistance by area, divide by length — the shape cancels out.</a:t>
            </a:r>
          </a:p>
          <a:p>
            <a:pPr marL="0" indent="0">
              <a:buNone/>
            </a:pPr>
            <a:r>
              <a:rPr lang="en-GB" sz="1200" dirty="0"/>
              <a:t>[Note] A material constant at a given temperature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Circular cross-section: A = πd²/4</a:t>
            </a:r>
          </a:p>
          <a:p>
            <a:pPr marL="0" indent="0">
              <a:buNone/>
            </a:pPr>
            <a:r>
              <a:rPr lang="en-GB" sz="1200" dirty="0"/>
              <a:t>[In plain English] Most wires are round, so get the area from the diameter before using the resistance formula — doubling d quarters R.</a:t>
            </a:r>
          </a:p>
          <a:p>
            <a:pPr marL="0" indent="0">
              <a:buNone/>
            </a:pPr>
            <a:r>
              <a:rPr lang="en-GB" sz="1200" dirty="0"/>
              <a:t>[Note] Compute A from the wire's diameter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Resistivity does not depend on the wire's dimensions — a short thick copper bar and a long thin copper thread have identical resistivity but very different resistances.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1.0 m wire has resistance 2.0 Ω. What is the resistance of 3.0 m of the same wire?</a:t>
            </a:r>
          </a:p>
          <a:p>
            <a:pPr marL="0" indent="0">
              <a:buNone/>
            </a:pPr>
            <a:r>
              <a:rPr lang="en-GB" sz="1200" dirty="0"/>
              <a:t>[Answer] 6.0 Ω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 ∝ L for fixed material and cross-section.</a:t>
            </a:r>
          </a:p>
          <a:p>
            <a:pPr marL="0" indent="0">
              <a:buNone/>
            </a:pPr>
            <a:r>
              <a:rPr lang="en-GB" sz="1200" dirty="0"/>
              <a:t>[Step 2] R = 3 × 2.0 = 6.0 Ω.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6.0 Ω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Find the resistance of a 2.0 m nichrome wire (ρ = 1.1 × 10⁻⁶ Ω·m) of diameter 0.40 mm.</a:t>
            </a:r>
          </a:p>
          <a:p>
            <a:pPr marL="0" indent="0">
              <a:buNone/>
            </a:pPr>
            <a:r>
              <a:rPr lang="en-GB" sz="1200" dirty="0"/>
              <a:t>[Answer] R ≈ 18 Ω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πd²/4 = π × (4.0 × 10⁻⁴)² ÷ 4 ≈ 1.26 × 10⁻⁷ m².</a:t>
            </a:r>
          </a:p>
          <a:p>
            <a:pPr marL="0" indent="0">
              <a:buNone/>
            </a:pPr>
            <a:r>
              <a:rPr lang="en-GB" sz="1200" dirty="0"/>
              <a:t>[Step 2] R = ρL/A = 1.1 × 10⁻⁶ × 2.0 ÷ 1.26 × 10⁻⁷.</a:t>
            </a:r>
          </a:p>
          <a:p>
            <a:pPr marL="0" indent="0">
              <a:buNone/>
            </a:pPr>
            <a:r>
              <a:rPr lang="en-GB" sz="1200" dirty="0"/>
              <a:t>[Step 3] R ≈ 17.5 Ω.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Resistance &amp; Ohm's law; Unit conversions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≈ 18 Ω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2 is wrong] The diameter has been used as the radius. Everything downstream is done perfectly, which is what makes it dangerous: the units are right, the powers of ten are right, and 4.4 Ω is a thoroughly believable resistance for a piece of nichrome. The error costs a factor of four every time, because the radius enters squared — which is the same reason the drawing's three-times-wider wire has nine times the area and not three.</a:t>
            </a:r>
          </a:p>
          <a:p>
            <a:pPr marL="0" indent="0">
              <a:buNone/>
            </a:pPr>
            <a:r>
              <a:rPr lang="en-GB" sz="1200" dirty="0"/>
              <a:t>[It should say] A = πr² with r = d/2 = 2.0 × 10⁻⁴ m, giving A = 1.26 × 10⁻⁷ m² and R = 18 Ω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two wires are the same material and the same length, but P is three times the diameter of Q. What can be said about their resistivity?</a:t>
            </a:r>
          </a:p>
          <a:p>
            <a:pPr marL="0" indent="0">
              <a:buNone/>
            </a:pPr>
            <a:r>
              <a:rPr lang="en-GB" sz="1200" dirty="0"/>
              <a:t>[Options] A P's resistivity is nine times Q's   B Q's resistivity is nine times P's   C Their resistivity is exactly the same</a:t>
            </a:r>
          </a:p>
          <a:p>
            <a:pPr marL="0" indent="0">
              <a:buNone/>
            </a:pPr>
            <a:r>
              <a:rPr lang="en-GB" sz="1200" dirty="0"/>
              <a:t>[Figure] Two wires of the same material drawn one above the other over the same length: wire P is a bar of diameter 3d with a large circular cross-section beside it, and wire Q is a much thinner bar of diameter d with a correspondingly small circle beside it.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C — Their resistivity is exactly the same. Resistivity is a number that belongs to the material, and the drawing says the two wires are cut from the same one — so ρ is identical, no matter how the metal has been shaped. Everything the shape does lives in the other two symbols of R = ρL/A. Same ρ, same L, but nine times the area, so wire P has one ninth of Q's resistance while sharing its resistivity exactly.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Wire P has three times the diameter of wire Q (same material, same length). What is R(P)/R(Q)?</a:t>
            </a:r>
          </a:p>
          <a:p>
            <a:pPr marL="0" indent="0">
              <a:buNone/>
            </a:pPr>
            <a:r>
              <a:rPr lang="en-GB" sz="1200" dirty="0"/>
              <a:t>[Options] A 1/3   B 1/9   C 3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Wire P has three times the diameter of wire Q (same material, same length). What is R(P)/R(Q)?</a:t>
            </a:r>
          </a:p>
          <a:p>
            <a:pPr marL="0" indent="0">
              <a:buNone/>
            </a:pPr>
            <a:r>
              <a:rPr lang="en-GB" sz="1200" dirty="0"/>
              <a:t>[Option by option] A: 1/3 comes from scaling resistance with the diameter itself. It is the area that resistance depends on, and A = πd²/4 — the diameter goes in squared, so three times the diameter is nine times the area.  B: Correct. Three times the diameter is nine times the cross-section, and R ∝ 1/A, so R(P)/R(Q) = 1/9.  C: 3 has the proportionality the wrong way up: a thicker wire offers more side-by-side paths for the drifting electrons, so it resists less, not more. An answer bigger than 1 would say that fattening a wire makes it harder to push current through.</a:t>
            </a:r>
          </a:p>
          <a:p>
            <a:pPr marL="0" indent="0">
              <a:buNone/>
            </a:pPr>
            <a:r>
              <a:rPr lang="en-GB" sz="1200" dirty="0"/>
              <a:t>[Answer] B — 1/9</a:t>
            </a:r>
          </a:p>
          <a:p>
            <a:pPr marL="0" indent="0">
              <a:buNone/>
            </a:pPr>
            <a:r>
              <a:rPr lang="en-GB" sz="1200" dirty="0"/>
              <a:t>[Why] Area scales with diameter squared: 3× the diameter gives 9× the area, so one ninth the resistance.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5.0 m copper wire (ρ = 1.7 × 10⁻⁸ Ω·m) must have resistance at most 0.10 Ω. Find the minimum diameter.</a:t>
            </a:r>
          </a:p>
          <a:p>
            <a:pPr marL="0" indent="0">
              <a:buNone/>
            </a:pPr>
            <a:r>
              <a:rPr lang="en-GB" sz="1200" dirty="0"/>
              <a:t>[Answer] d ≈ 1.0 mm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ρL/R = 1.7 × 10⁻⁸ × 5.0 ÷ 0.10 = 8.5 × 10⁻⁷ m².</a:t>
            </a:r>
          </a:p>
          <a:p>
            <a:pPr marL="0" indent="0">
              <a:buNone/>
            </a:pPr>
            <a:r>
              <a:rPr lang="en-GB" sz="1200" dirty="0"/>
              <a:t>[Step 2] d = √(4A/π) = √(1.08 × 10⁻⁶).</a:t>
            </a:r>
          </a:p>
          <a:p>
            <a:pPr marL="0" indent="0">
              <a:buNone/>
            </a:pPr>
            <a:r>
              <a:rPr lang="en-GB" sz="1200" dirty="0"/>
              <a:t>[Step 3] d ≈ 1.04 × 10⁻³ m ≈ 1.0 mm.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d ≈ 1.0 mm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wire is stretched (at constant volume) to double its length. Prove its resistance becomes four times the original.</a:t>
            </a:r>
          </a:p>
          <a:p>
            <a:pPr marL="0" indent="0">
              <a:buNone/>
            </a:pPr>
            <a:r>
              <a:rPr lang="en-GB" sz="1200" dirty="0"/>
              <a:t>[Answer] R → 4R: the double-length, half-area wire resists four times as much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Which has the greater resistivity — two kilometres of overhead power cable, or ten centimetres of the same copper inside a plug? The cable's resistance is a few ohms and matters enough to lose power over; the plug lead's is a few thousandths of an ohm and nobody has ever measured it.</a:t>
            </a:r>
          </a:p>
          <a:p>
            <a:pPr marL="0" indent="0">
              <a:buNone/>
            </a:pPr>
            <a:r>
              <a:rPr lang="en-GB" sz="1200" dirty="0"/>
              <a:t>[Answer] Neither. Their resistivity is identical, because resistivity is a property of copper and not of the piece of it. What differs by a factor of thousands is the resistance, which is what you get once the material's ρ has been fed the length and the cross-section of the actual object: R = ρL/A.</a:t>
            </a:r>
          </a:p>
          <a:p>
            <a:pPr marL="0" indent="0">
              <a:buNone/>
            </a:pPr>
            <a:r>
              <a:rPr lang="en-GB" sz="1200" dirty="0"/>
              <a:t>[Figure] Two wires of the same material drawn one above the other over the same length: wire P is a bar of diameter 3d with a large circular cross-section beside it, and wire Q is a much thinner bar of diameter d with a correspondingly small circle beside it.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Constant volume: A·L fixed, so doubling L halves A.</a:t>
            </a:r>
          </a:p>
          <a:p>
            <a:pPr marL="0" indent="0">
              <a:buNone/>
            </a:pPr>
            <a:r>
              <a:rPr lang="en-GB" sz="1200" dirty="0"/>
              <a:t>[Step 2] R = ρL/A → new R = ρ(2L)/(A/2) = 4ρL/A.</a:t>
            </a:r>
          </a:p>
          <a:p>
            <a:pPr marL="0" indent="0">
              <a:buNone/>
            </a:pPr>
            <a:r>
              <a:rPr lang="en-GB" sz="1200" dirty="0"/>
              <a:t>[Step 3] R(new) = 4R — length up and area down multiply together.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→ 4R: the double-length, half-area wire resists four times as much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https://giophysics.com/chapter-22/presentation/?lesson=resistivity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Resistivity is a material property measuring how strongly the material opposes current, independent of the sample's shape.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Copper's resistivity is about 1.7 × 10⁻⁸ Ω·m, so even long thin copper wires have low resistance — which is why cables are made of it.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Doubling a wire's length doubles its resistance; doubling its cross-sectional area halves it. Resistivity ρ is the constant that belongs to the material itself, so R = ρL/A predicts the resistance of any shape cut from it.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Drifting electrons scatter off vibrating metal ions. Each scattering event interrupts the drift — that opposition is resistance.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More length means more scattering along the way: R ∝ L. More area means more side-by-side paths: R ∝ 1/A.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For metals, higher temperature means larger lattice vibrations, more scattering, and higher resistivity.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2/presentation/?lesson=resistivity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2/resistance-ohms-law/" TargetMode="External"/><Relationship Id="rId4" Type="http://schemas.openxmlformats.org/officeDocument/2006/relationships/hyperlink" Target="https://giophysics.com/chapter-1/unit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2/presentation/?lesson=resistivity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2/presentation/?lesson=resistivity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2/series-parallel-circuits/" TargetMode="External"/><Relationship Id="rId4" Type="http://schemas.openxmlformats.org/officeDocument/2006/relationships/hyperlink" Target="https://giophysics.com/chapter-22/resistivity/" TargetMode="External"/><Relationship Id="rId5" Type="http://schemas.openxmlformats.org/officeDocument/2006/relationships/hyperlink" Target="https://giophysics.com/chapter-22/presentation/?lesson=resistivity" TargetMode="External"/><Relationship Id="rId6" Type="http://schemas.openxmlformats.org/officeDocument/2006/relationships/hyperlink" Target="https://giophysics.com/chapter-22/" TargetMode="External"/><Relationship Id="rId7" Type="http://schemas.openxmlformats.org/officeDocument/2006/relationships/hyperlink" Target="https://giophysics.com/downloads/22-5-resistivity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13 ·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Separate the material from the shape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Resistivity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wire's resistance depends on its length, its cross-sectional area, its material, and its temperature. Resistivity captures the material's contribution alone.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5 of 8 in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https://giophysics.com/chapter-22/resistivity/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Resistance of a wire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R = ρL/A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ρ in Ω·m, L in m, A in m²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longer wire resists more (charges travel further); a fatter wire resists less (more parallel paths through it).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Resistivity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ρ = RA/L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material constant at a given temperature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Rearranged to measure the material property: multiply resistance by area, divide by length — the shape cancels out.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Circular cross-section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A = πd²/4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Compute A from the wire's diameter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Most wires are round, so get the area from the diameter before using the resistance formula — doubling d quarters 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series circuit topology graph" descr="series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series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Resistivity does not depend on the wire's dimensions — a short thick copper bar and a long thin copper thread have identical resistivity but very different resistances.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1.0 m wire has resistance 2.0 Ω. What is the resistance of 3.0 m of the same wire?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1.0 m wire has resistance 2.0 Ω. What is the resistance of 3.0 m of the same wire?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∝ L for fixed material and cross-section.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3 × 2.0 = 6.0 Ω.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6.0 Ω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Find the resistance of a 2.0 m nichrome wire (ρ = 1.1 × 10⁻⁶ Ω·m) of diameter 0.40 mm.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Find the resistance of a 2.0 m nichrome wire (ρ = 1.1 × 10⁻⁶ Ω·m) of diameter 0.40 mm.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πd²/4 = π × (4.0 × 10⁻⁴)² ÷ 4 ≈ 1.26 × 10⁻⁷ m².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ρL/A = 1.1 × 10⁻⁶ × 2.0 ÷ 1.26 × 10⁻⁷.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≈ 17.5 Ω.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https://giophysics.com/chapter-22/resistance-ohms-law/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Unit conversions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https://giophysics.com/chapter-1/units/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≈ 18 Ω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Find the resistance of 2.0 m of nichrome wire of diameter 0.40 mm. ρ = 1.1 × 10⁻⁶ Ω·m.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πr², with r = 0.40 mm = 4.0 × 10⁻⁴ m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π × (4.0 × 10⁻⁴)² = 5.0 × 10⁻⁷ m²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ρL/A = (1.1 × 10⁻⁶ × 2.0) / (5.0 × 10⁻⁷)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4.4 Ω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2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diameter has been used as the radius. Everything downstream is done perfectly, which is what makes it dangerous: the units are right, the powers of ten are right, and 4.4 Ω is a thoroughly believable resistance for a piece of nichrome. The error costs a factor of four every time, because the radius enters squared — which is the same reason the drawing's three-times-wider wire has nine times the area and not three.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819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8955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 = πr² with r = d/2 = 2.0 × 10⁻⁴ m, giving A = 1.26 × 10⁻⁷ m² and R = 18 Ω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two wires are the same material and the same length, but P is three times the diameter of Q. What can be said about their resistivity?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P's resistivity is nine times Q's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Q's resistivity is nine times P's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Their resistivity is exactly the same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wires of the same material drawn one above the other over the same length: wire P is a bar of diameter 3d with a large circular cross-section beside it, and wire Q is a much thinner bar of diameter d with a correspondingly small circle beside it." descr="Two wires of the same material drawn one above the other over the same length: wire P is a bar of diameter 3d with a large circular cross-section beside it, and wire Q is a much thinner bar of diameter d with a correspondingly small circle beside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81503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wires of the same material drawn one above the other over the same length: wire P is a bar of diameter 3d with a large circular cross-section beside it, and wire Q is a much thinner bar of diameter d with a correspondingly small circle beside it.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52290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C  Their resistivity is exactly the same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Resistivity is a number that belongs to the material, and the drawing says the two wires are cut from the same one — so ρ is identical, no matter how the metal has been shaped. Everything the shape does lives in the other two symbols of R = ρL/A. Same ρ, same L, but nine times the area, so wire P has one ninth of Q's resistance while sharing its resistivity exactly.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Wire P has three times the diameter of wire Q (same material, same length). What is R(P)/R(Q)?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1/3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1/9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1/9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Area scales with diameter squared: 3× the diameter gives 9× the area, so one ninth the resistance.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1/3 comes from scaling resistance with the diameter itself. It is the area that resistance depends on, and A = πd²/4 — the diameter goes in squared, so three times the diameter is nine times the area.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Three times the diameter is nine times the cross-section, and R ∝ 1/A, so R(P)/R(Q) = 1/9.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3 has the proportionality the wrong way up: a thicker wire offers more side-by-side paths for the drifting electrons, so it resists less, not more. An answer bigger than 1 would say that fattening a wire makes it harder to push current through.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5.0 m copper wire (ρ = 1.7 × 10⁻⁸ Ω·m) must have resistance at most 0.10 Ω. Find the minimum diameter.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5.0 m copper wire (ρ = 1.7 × 10⁻⁸ Ω·m) must have resistance at most 0.10 Ω. Find the minimum diameter.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ρL/R = 1.7 × 10⁻⁸ × 5.0 ÷ 0.10 = 8.5 × 10⁻⁷ m².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 = √(4A/π) = √(1.08 × 10⁻⁶).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 ≈ 1.04 × 10⁻³ m ≈ 1.0 mm.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d ≈ 1.0 mm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wire is stretched (at constant volume) to double its length. Prove its resistance becomes four times the original.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Which has the greater resistivity — two kilometres of overhead power cable, or ten centimetres of the same copper inside a plug?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cable's resistance is a few ohms and matters enough to lose power over; the plug lead's is a few thousandths of an ohm and nobody has ever measured it.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5468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62325"/>
            <a:ext cx="6146800" cy="16840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Neither. Their resistivity is identical, because resistivity is a property of copper and not of the piece of it. What differs by a factor of thousands is the resistance, which is what you get once the material's ρ has been fed the length and the cross-section of the actual object: R = ρL/A.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Two wires of the same material drawn one above the other over the same length: wire P is a bar of diameter 3d with a large circular cross-section beside it, and wire Q is a much thinner bar of diameter d with a correspondingly small circle beside it." descr="Two wires of the same material drawn one above the other over the same length: wire P is a bar of diameter 3d with a large circular cross-section beside it, and wire Q is a much thinner bar of diameter d with a correspondingly small circle beside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481503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wires of the same material drawn one above the other over the same length: wire P is a bar of diameter 3d with a large circular cross-section beside it, and wire Q is a much thinner bar of diameter d with a correspondingly small circle beside it.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52290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wire is stretched (at constant volume) to double its length. Prove its resistance becomes four times the original.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Constant volume: A·L fixed, so doubling L halves A.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ρL/A → new R = ρ(2L)/(A/2) = 4ρL/A.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R(new) = 4R — length up and area down multiply together.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→ 4R: the double-length, half-area wire resists four times as much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13.6 Series &amp; Parallel Circuits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https://giophysics.com/chapter-22/series-parallel-circuits/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https://giophysics.com/chapter-22/resistivity/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https://giophysics.com/chapter-22/presentation/?lesson=resistivity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Circuits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https://giophysics.com/downloads/22-5-resistivity.pdf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Resistivity is a material property measuring how strongly the material opposes current, independent of the sample's shape.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Copper's resistivity is about 1.7 × 10⁻⁸ Ω·m, so even long thin copper wires have low resistance — which is why cables are made of it.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Separate the material from the shape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Doubling a wire's length doubles its resistance; doubling its cross-sectional area halves it. Resistivity ρ is the constant that belongs to the material itself, so R = ρL/A predicts the resistance of any shape cut from 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resistance comes from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Drifting electrons scatter off vibrating metal ions. Each scattering event interrupts the drift — that opposition is resistance.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Length and area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More length means more scattering along the way: R ∝ L. More area means more side-by-side paths: R ∝ 1/A.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Temperature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 metals, higher temperature means larger lattice vibrations, more scattering, and higher resistivity.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Resistivity.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Circuits — Resistivity</dc:title>
  <dc:subject>Circuits</dc:subject>
  <dc:creator>GioPhysics</dc:creator>
  <cp:keywords>lesson, Circuits, chapter-22,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