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Circuits — Series &amp; Parallel Circuits. Lesson 6 of 8.</a:t>
            </a:r>
          </a:p>
          <a:p>
            <a:pPr marL="0" indent="0">
              <a:buNone/>
            </a:pPr>
            <a:r>
              <a:rPr lang="en-GB" sz="1200" dirty="0"/>
              <a:t>[Intro] Components in series share the supply voltage and carry the same current. Components in parallel share the same voltage and split the current. Every real circuit combines the two.</a:t>
            </a:r>
          </a:p>
          <a:p>
            <a:pPr marL="0" indent="0">
              <a:buNone/>
            </a:pPr>
            <a:r>
              <a:rPr lang="en-GB" sz="1200" dirty="0"/>
              <a:t>[Source] https://giophysics.com/chapter-22/series-parallel-circuits/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Series resistance: R = R₁ + R₂ + …</a:t>
            </a:r>
          </a:p>
          <a:p>
            <a:pPr marL="0" indent="0">
              <a:buNone/>
            </a:pPr>
            <a:r>
              <a:rPr lang="en-GB" sz="1200" dirty="0"/>
              <a:t>[In plain English] One path: each resistor adds its own opposition, so resistances pile up and the shared current shrinks.</a:t>
            </a:r>
          </a:p>
          <a:p>
            <a:pPr marL="0" indent="0">
              <a:buNone/>
            </a:pPr>
            <a:r>
              <a:rPr lang="en-GB" sz="1200" dirty="0"/>
              <a:t>[Note] Same current through every component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Parallel resistance: 1/R = 1/R₁ + 1/R₂ + …</a:t>
            </a:r>
          </a:p>
          <a:p>
            <a:pPr marL="0" indent="0">
              <a:buNone/>
            </a:pPr>
            <a:r>
              <a:rPr lang="en-GB" sz="1200" dirty="0"/>
              <a:t>[In plain English] More branches means more ways through, so the combined resistance is smaller than any single branch.</a:t>
            </a:r>
          </a:p>
          <a:p>
            <a:pPr marL="0" indent="0">
              <a:buNone/>
            </a:pPr>
            <a:r>
              <a:rPr lang="en-GB" sz="1200" dirty="0"/>
              <a:t>[Note] Same p.d. across every branch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Two in parallel: R = R₁R₂/(R₁ + R₂)</a:t>
            </a:r>
          </a:p>
          <a:p>
            <a:pPr marL="0" indent="0">
              <a:buNone/>
            </a:pPr>
            <a:r>
              <a:rPr lang="en-GB" sz="1200" dirty="0"/>
              <a:t>[In plain English] The handy shortcut for exactly two branches: multiply, add, divide.</a:t>
            </a:r>
          </a:p>
          <a:p>
            <a:pPr marL="0" indent="0">
              <a:buNone/>
            </a:pPr>
            <a:r>
              <a:rPr lang="en-GB" sz="1200" dirty="0"/>
              <a:t>[Note] Product over sum — two branches only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Adding a resistor in parallel decreases the total resistance. It cannot 'block' anything extra — it opens another path, so more total current flows from the supply.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combined resistance of 6.0 Ω and 12 Ω in series, and in parallel.</a:t>
            </a:r>
          </a:p>
          <a:p>
            <a:pPr marL="0" indent="0">
              <a:buNone/>
            </a:pPr>
            <a:r>
              <a:rPr lang="en-GB" sz="1200" dirty="0"/>
              <a:t>[Answer] 18 Ω series; 4.0 Ω parallel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Series: 6.0 + 12 = 18 Ω.</a:t>
            </a:r>
          </a:p>
          <a:p>
            <a:pPr marL="0" indent="0">
              <a:buNone/>
            </a:pPr>
            <a:r>
              <a:rPr lang="en-GB" sz="1200" dirty="0"/>
              <a:t>[Step 2] Parallel: (6 × 12)/(6 + 12) = 4.0 Ω.</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18 Ω series; 4.0 Ω parallel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Ω and a 3.0 Ω resistor are connected in parallel, then in series with a 4.0 Ω resistor across 12 V. Find the supply current.</a:t>
            </a:r>
          </a:p>
          <a:p>
            <a:pPr marL="0" indent="0">
              <a:buNone/>
            </a:pPr>
            <a:r>
              <a:rPr lang="en-GB" sz="1200" dirty="0"/>
              <a:t>[Answer] I = 2.0 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Parallel pair: R = (6.0 × 3.0)/(6.0 + 3.0) = 2.0 Ω.</a:t>
            </a:r>
          </a:p>
          <a:p>
            <a:pPr marL="0" indent="0">
              <a:buNone/>
            </a:pPr>
            <a:r>
              <a:rPr lang="en-GB" sz="1200" dirty="0"/>
              <a:t>[Step 2] Total: R = 2.0 + 4.0 = 6.0 Ω.</a:t>
            </a:r>
          </a:p>
          <a:p>
            <a:pPr marL="0" indent="0">
              <a:buNone/>
            </a:pPr>
            <a:r>
              <a:rPr lang="en-GB" sz="1200" dirty="0"/>
              <a:t>[Step 3] I = V/R = 12 ÷ 6.0 = 2.0 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Resistance &amp; Ohm's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2.0 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reciprocal has not been undone. It is the single most common slip in the topic, because 0.500 is a clean-looking number and the working stops feeling unfinished. The size test catches it instantly: a parallel combination must come out smaller than the smallest branch but larger than nothing, so the answer has to lie between 0 and 3.0 Ω — and 2.0 Ω does, while 0.50 Ω is suspiciously far below both branches.</a:t>
            </a:r>
          </a:p>
          <a:p>
            <a:pPr marL="0" indent="0">
              <a:buNone/>
            </a:pPr>
            <a:r>
              <a:rPr lang="en-GB" sz="1200" dirty="0"/>
              <a:t>[It should say] R = 1/0.500 = 2.0 Ω</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two resistors are wired both ways on identical cells. Which cell delivers the larger current?</a:t>
            </a:r>
          </a:p>
          <a:p>
            <a:pPr marL="0" indent="0">
              <a:buNone/>
            </a:pPr>
            <a:r>
              <a:rPr lang="en-GB" sz="1200" dirty="0"/>
              <a:t>[Options] A The series one   B The parallel one   C The same — it is the same two resistors in both circuits</a:t>
            </a:r>
          </a:p>
          <a:p>
            <a:pPr marL="0" indent="0">
              <a:buNone/>
            </a:pPr>
            <a:r>
              <a:rPr lang="en-GB" sz="1200" dirty="0"/>
              <a:t>[Figure] The same pair of resistors wired two ways on identical cells: on the left they sit end to end in a single loop, and on the right each of them runs from the top rail to the bottom rail with junction dots where the second branch joins.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parallel one. Look at where the resistors reach in each drawing. On the right, each of them runs from one rail to the other, so each has the whole supply p.d. across it and each carries the current it would carry if it were alone in the circuit — and the cell has to supply both of those at once. On the left there is a single path, so the two resistances add and one current threads through both. Two paths always carry more than one, which is why a parallel combination is smaller than either of its branches.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12 V supply feeds 10 Ω, 40 Ω, and 100 Ω resistors in parallel. What is the total current?</a:t>
            </a:r>
          </a:p>
          <a:p>
            <a:pPr marL="0" indent="0">
              <a:buNone/>
            </a:pPr>
            <a:r>
              <a:rPr lang="en-GB" sz="1200" dirty="0"/>
              <a:t>[Figure] A 12 V battery with three horizontal branches between two vertical rails, carrying 10 Ω, 40 Ω and 100 Ω, with junction dots on both rails where the second and third branches join them.</a:t>
            </a:r>
          </a:p>
          <a:p>
            <a:pPr marL="0" indent="0">
              <a:buNone/>
            </a:pPr>
            <a:r>
              <a:rPr lang="en-GB" sz="1200" dirty="0"/>
              <a:t>[Options] A 1.62 A   B 0.08 A   C 12 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12 V supply feeds 10 Ω, 40 Ω, and 100 Ω resistors in parallel. What is the total current?</a:t>
            </a:r>
          </a:p>
          <a:p>
            <a:pPr marL="0" indent="0">
              <a:buNone/>
            </a:pPr>
            <a:r>
              <a:rPr lang="en-GB" sz="1200" dirty="0"/>
              <a:t>[Option by option] A: Correct. Each branch has the whole 12 V across it: 1.2 A + 0.3 A + 0.12 A = 1.62 A.  B: 0.08 A is 12 ÷ 150 — the three resistances added as though they sat one after another in a single loop. In parallel they are not in each other's way at all; what adds is the three branch currents, at the junction.  C: 12 A is the supply's 12 carried straight across from volts to amps. Something has to divide it, and it is each branch's own resistance that does: even the easiest branch, 10 Ω, only carries 1.2 A.</a:t>
            </a:r>
          </a:p>
          <a:p>
            <a:pPr marL="0" indent="0">
              <a:buNone/>
            </a:pPr>
            <a:r>
              <a:rPr lang="en-GB" sz="1200" dirty="0"/>
              <a:t>[Answer] A — 1.62 A</a:t>
            </a:r>
          </a:p>
          <a:p>
            <a:pPr marL="0" indent="0">
              <a:buNone/>
            </a:pPr>
            <a:r>
              <a:rPr lang="en-GB" sz="1200" dirty="0"/>
              <a:t>[Why] Branch currents: 1.2 A + 0.3 A + 0.12 A = 1.62 A — each branch feels the full 12 V.</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V supply feeds a 4.0 Ω resistor in series with a parallel pair of 6.0 Ω and 12 Ω. Find the current in each resistor.</a:t>
            </a:r>
          </a:p>
          <a:p>
            <a:pPr marL="0" indent="0">
              <a:buNone/>
            </a:pPr>
            <a:r>
              <a:rPr lang="en-GB" sz="1200" dirty="0"/>
              <a:t>[Answer] 1.5 A in the 4 Ω; 1.0 A and 0.5 A in the pair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Pair: 4.0 Ω; total 8.0 Ω; supply current I = 12 ÷ 8.0 = 1.5 A (this flows in the 4.0 Ω).</a:t>
            </a:r>
          </a:p>
          <a:p>
            <a:pPr marL="0" indent="0">
              <a:buNone/>
            </a:pPr>
            <a:r>
              <a:rPr lang="en-GB" sz="1200" dirty="0"/>
              <a:t>[Step 2] P.d. across the pair: 1.5 × 4.0 = 6.0 V.</a:t>
            </a:r>
          </a:p>
          <a:p>
            <a:pPr marL="0" indent="0">
              <a:buNone/>
            </a:pPr>
            <a:r>
              <a:rPr lang="en-GB" sz="1200" dirty="0"/>
              <a:t>[Step 3] I(6Ω) = 1.0 A; I(12Ω) = 0.5 A — splitting inversely with resistance.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1.5 A in the 4 Ω; 1.0 A and 0.5 A in the pair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You have three 6.0 Ω resistors. List every distinct total resistance you can build using ALL three, with the configurations.</a:t>
            </a:r>
          </a:p>
          <a:p>
            <a:pPr marL="0" indent="0">
              <a:buNone/>
            </a:pPr>
            <a:r>
              <a:rPr lang="en-GB" sz="1200" dirty="0"/>
              <a:t>[Answer] 2.0, 4.0, 9.0, and 18 Ω</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Ten things are already plugged in around your house. You plug in an eleventh. Has the house's total resistance gone up or down? Every socket in a house is wired across the same 230 V. Plug in one appliance too many and the breaker trips — which sounds like the wiring was asked to do more, not less.</a:t>
            </a:r>
          </a:p>
          <a:p>
            <a:pPr marL="0" indent="0">
              <a:buNone/>
            </a:pPr>
            <a:r>
              <a:rPr lang="en-GB" sz="1200" dirty="0"/>
              <a:t>[Answer] Down. Every socket is another branch straight across the supply, so an eleventh appliance is an eleventh path, not an eleventh obstacle. The total resistance falls, the total current rises, and that rising current is what trips the breaker.</a:t>
            </a:r>
          </a:p>
          <a:p>
            <a:pPr marL="0" indent="0">
              <a:buNone/>
            </a:pPr>
            <a:r>
              <a:rPr lang="en-GB" sz="1200" dirty="0"/>
              <a:t>[Figure] The same pair of resistors wired two ways on identical cells: on the left they sit end to end in a single loop, and on the right each of them runs from the top rail to the bottom rail with junction dots where the second branch joins.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All series: 18 Ω. All parallel: 2.0 Ω.</a:t>
            </a:r>
          </a:p>
          <a:p>
            <a:pPr marL="0" indent="0">
              <a:buNone/>
            </a:pPr>
            <a:r>
              <a:rPr lang="en-GB" sz="1200" dirty="0"/>
              <a:t>[Step 2] One in series with a parallel pair: 6 + 3 = 9.0 Ω.</a:t>
            </a:r>
          </a:p>
          <a:p>
            <a:pPr marL="0" indent="0">
              <a:buNone/>
            </a:pPr>
            <a:r>
              <a:rPr lang="en-GB" sz="1200" dirty="0"/>
              <a:t>[Step 3] One in parallel with a series pair: (6 × 12)/18 = 4.0 Ω. Four distinct values.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4.0, 9.0, and 18 Ω</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https://giophysics.com/chapter-22/presentation/?lesson=seriesParallel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Series components form one loop carrying the same current; parallel components sit on separate branches sharing the same potential difference.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Two 10 Ω resistors give 20 Ω in series but only 5 Ω in parallel — the parallel pair offers two paths for the current.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series, resistances simply add and everything carries one current. In parallel, each branch feels the full supply voltage, branch currents add, and the combined resistance is always smaller than the smallest branch.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same charge passes every component in turn, so I is common and the supply p.d. is shared: V = V₁ + V₂. The larger resistance takes the larger share.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branch connects directly across the supply, so V is common and the current splits: I = I₁ + I₂. The smaller resistance takes the larger current.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Parallel branches operate independently at full voltage — one failed lamp leaves the others lit, unlike a series chain.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2/presentation/?lesson=seriesParalle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resistance-ohm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2/presentation/?lesson=seriesParalle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hapter-22/presentation/?lesson=seriesParalle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2/presentation/?lesson=seriesParalle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2/electric-power/" TargetMode="External"/><Relationship Id="rId4" Type="http://schemas.openxmlformats.org/officeDocument/2006/relationships/hyperlink" Target="https://giophysics.com/chapter-22/series-parallel-circuits/" TargetMode="External"/><Relationship Id="rId5" Type="http://schemas.openxmlformats.org/officeDocument/2006/relationships/hyperlink" Target="https://giophysics.com/chapter-22/presentation/?lesson=seriesParallel" TargetMode="External"/><Relationship Id="rId6" Type="http://schemas.openxmlformats.org/officeDocument/2006/relationships/hyperlink" Target="https://giophysics.com/chapter-22/" TargetMode="External"/><Relationship Id="rId7" Type="http://schemas.openxmlformats.org/officeDocument/2006/relationships/hyperlink" Target="https://giophysics.com/downloads/22-6-series-parallel-circui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13 ·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Two ways to connect, two sets of rules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Series &amp; Parallel Circuits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Components in series share the supply voltage and carry the same current. Components in parallel share the same voltage and split the current. Every real circuit combines the two.</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8 in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https://giophysics.com/chapter-22/series-parallel-circuits/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Series resistance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 = R₁ + R₂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current through every component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path: each resistor adds its own opposition, so resistances pile up and the shared current shrinks.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Parallel resistance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1/R = 1/R₁ + 1/R₂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p.d. across every branch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More branches means more ways through, so the combined resistance is smaller than any single branch.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in parallel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 = R₁R₂/(R₁ + R₂)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Product over sum — two branches only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handy shortcut for exactly two branches: multiply, add, divide.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parallel circuit topology graph" descr="parallel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parallel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Adding a resistor in parallel decreases the total resistance. It cannot 'block' anything extra — it opens another path, so more total current flows from the supply.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combined resistance of 6.0 Ω and 12 Ω in series, and in parallel.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combined resistance of 6.0 Ω and 12 Ω in series, and in parallel.</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Series: 6.0 + 12 = 18 Ω.</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Parallel: (6 × 12)/(6 + 12) = 4.0 Ω.</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18 Ω series; 4.0 Ω parallel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Ω and a 3.0 Ω resistor are connected in parallel, then in series with a 4.0 Ω resistor across 12 V. Find the supply current.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Ω and a 3.0 Ω resistor are connected in parallel, then in series with a 4.0 Ω resistor across 12 V. Find the supply current.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Parallel pair: R = (6.0 × 3.0)/(6.0 + 3.0) = 2.0 Ω.</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R = 2.0 + 4.0 = 6.0 Ω.</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V/R = 12 ÷ 6.0 = 2.0 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Resistance &amp; Ohm's law</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https://giophysics.com/chapter-22/resistance-ohms-law/</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2.0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combined resistance of 6.0 Ω and 3.0 Ω in parallel.</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1/R = 1/6.0 + 1/3.0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1/R = 0.167 + 0.333 = 0.500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0.500 Ω</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pair behaves as 0.50 Ω.</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reciprocal has not been undone. It is the single most common slip in the topic, because 0.500 is a clean-looking number and the working stops feeling unfinished. The size test catches it instantly: a parallel combination must come out smaller than the smallest branch but larger than nothing, so the answer has to lie between 0 and 3.0 Ω — and 2.0 Ω does, while 0.50 Ω is suspiciously far below both branches.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R = 1/0.500 = 2.0 Ω</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two resistors are wired both ways on identical cells. Which cell delivers the larger current?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series one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parallel one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 it is the same two resistors in both circuits</a:t>
            </a:r>
          </a:p>
        </p:txBody>
      </p:sp>
      <p:sp>
        <p:nvSpPr>
          <p:cNvPr id="10" name="panel"/>
          <p:cNvSpPr/>
          <p:nvPr/>
        </p:nvSpPr>
        <p:spPr>
          <a:xfrm>
            <a:off x="7010400" y="1854200"/>
            <a:ext cx="4622800" cy="2218545"/>
          </a:xfrm>
          <a:prstGeom prst="rect">
            <a:avLst/>
          </a:prstGeom>
          <a:solidFill>
            <a:srgbClr val="FFFFFF"/>
          </a:solidFill>
          <a:ln w="9525">
            <a:solidFill>
              <a:srgbClr val="C6C8BB"/>
            </a:solidFill>
          </a:ln>
        </p:spPr>
      </p:sp>
      <p:pic>
        <p:nvPicPr>
          <p:cNvPr id="11" name="The same pair of resistors wired two ways on identical cells: on the left they sit end to end in a single loop, and on the right each of them runs from the top rail to the bottom rail with junction dots where the second branch joins." descr="The same pair of resistors wired two ways on identical cells: on the left they sit end to end in a single loop, and on the right each of them runs from the top rail to the bottom rail with junction dots where the second branch joins."/>
          <p:cNvPicPr>
            <a:picLocks noChangeAspect="1"/>
          </p:cNvPicPr>
          <p:nvPr/>
        </p:nvPicPr>
        <p:blipFill>
          <a:blip r:embed="rId3"/>
          <a:stretch>
            <a:fillRect/>
          </a:stretch>
        </p:blipFill>
        <p:spPr>
          <a:xfrm>
            <a:off x="7124700" y="1968500"/>
            <a:ext cx="4394200" cy="1989945"/>
          </a:xfrm>
          <a:prstGeom prst="rect">
            <a:avLst/>
          </a:prstGeom>
        </p:spPr>
      </p:pic>
      <p:sp>
        <p:nvSpPr>
          <p:cNvPr id="12" name="text"/>
          <p:cNvSpPr txBox="1"/>
          <p:nvPr/>
        </p:nvSpPr>
        <p:spPr>
          <a:xfrm>
            <a:off x="7010400" y="413624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pair of resistors wired two ways on identical cells: on the left they sit end to end in a single loop, and on the right each of them runs from the top rail to the bottom rail with junction dots where the second branch joins.</a:t>
            </a:r>
          </a:p>
        </p:txBody>
      </p:sp>
      <p:sp>
        <p:nvSpPr>
          <p:cNvPr id="13" name="text"/>
          <p:cNvSpPr txBox="1"/>
          <p:nvPr/>
        </p:nvSpPr>
        <p:spPr>
          <a:xfrm>
            <a:off x="7010400" y="497952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parallel one</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Look at where the resistors reach in each drawing. On the right, each of them runs from one rail to the other, so each has the whole supply p.d. across it and each carries the current it would carry if it were alone in the circuit — and the cell has to supply both of those at once. On the left there is a single path, so the two resistances add and one current threads through both. Two paths always carry more than one, which is why a parallel combination is smaller than either of its branches.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12 V supply feeds 10 Ω, 40 Ω, and 100 Ω resistors in parallel. What is the total current?</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1.62 A</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0.08 A</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 A</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12 V battery with three horizontal branches between two vertical rails, carrying 10 Ω, 40 Ω and 100 Ω, with junction dots on both rails where the second and third branches join them." descr="A 12 V battery with three horizontal branches between two vertical rails, carrying 10 Ω, 40 Ω and 100 Ω, with junction dots on both rails where the second and third branches join them."/>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 V battery with three horizontal branches between two vertical rails, carrying 10 Ω, 40 Ω and 100 Ω, with junction dots on both rails where the second and third branches join them.</a:t>
            </a:r>
          </a:p>
        </p:txBody>
      </p:sp>
      <p:sp>
        <p:nvSpPr>
          <p:cNvPr id="16"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1.62 A</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Branch currents: 1.2 A + 0.3 A + 0.12 A = 1.62 A — each branch feels the full 12 V.</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Each branch has the whole 12 V across it: 1.2 A + 0.3 A + 0.12 A = 1.62 A.</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0.08 A is 12 ÷ 150 — the three resistances added as though they sat one after another in a single loop. In parallel they are not in each other's way at all; what adds is the three branch currents, at the junction.</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12 A is the supply's 12 carried straight across from volts to amps. Something has to divide it, and it is each branch's own resistance that does: even the easiest branch, 10 Ω, only carries 1.2 A.</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V supply feeds a 4.0 Ω resistor in series with a parallel pair of 6.0 Ω and 12 Ω. Find the current in each resistor.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V supply feeds a 4.0 Ω resistor in series with a parallel pair of 6.0 Ω and 12 Ω. Find the current in each resistor.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Pair: 4.0 Ω; total 8.0 Ω; supply current I = 12 ÷ 8.0 = 1.5 A (this flows in the 4.0 Ω).</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P.d. across the pair: 1.5 × 4.0 = 6.0 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I(6Ω) = 1.0 A; I(12Ω) = 0.5 A — splitting inversely with resistance.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1.5 A in the 4 Ω; 1.0 A and 0.5 A in the pair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have three 6.0 Ω resistors. List every distinct total resistance you can build using ALL three, with the configurations.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Ten things are already plugged in around your house. You plug in an eleventh. Has the house's total resistance gone up or down?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 socket in a house is wired across the same 230 V. Plug in one appliance too many and the breaker trips — which sounds like the wiring was asked to do more, not less.</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Down. Every socket is another branch straight across the supply, so an eleventh appliance is an eleventh path, not an eleventh obstacle. The total resistance falls, the total current rises, and that rising current is what trips the breaker.</a:t>
            </a:r>
          </a:p>
        </p:txBody>
      </p:sp>
      <p:sp>
        <p:nvSpPr>
          <p:cNvPr id="9" name="panel"/>
          <p:cNvSpPr/>
          <p:nvPr/>
        </p:nvSpPr>
        <p:spPr>
          <a:xfrm>
            <a:off x="7010400" y="1854200"/>
            <a:ext cx="4622800" cy="2218545"/>
          </a:xfrm>
          <a:prstGeom prst="rect">
            <a:avLst/>
          </a:prstGeom>
          <a:solidFill>
            <a:srgbClr val="FFFFFF"/>
          </a:solidFill>
          <a:ln w="9525">
            <a:solidFill>
              <a:srgbClr val="C6C8BB"/>
            </a:solidFill>
          </a:ln>
        </p:spPr>
      </p:sp>
      <p:pic>
        <p:nvPicPr>
          <p:cNvPr id="10" name="The same pair of resistors wired two ways on identical cells: on the left they sit end to end in a single loop, and on the right each of them runs from the top rail to the bottom rail with junction dots where the second branch joins." descr="The same pair of resistors wired two ways on identical cells: on the left they sit end to end in a single loop, and on the right each of them runs from the top rail to the bottom rail with junction dots where the second branch joins."/>
          <p:cNvPicPr>
            <a:picLocks noChangeAspect="1"/>
          </p:cNvPicPr>
          <p:nvPr/>
        </p:nvPicPr>
        <p:blipFill>
          <a:blip r:embed="rId3"/>
          <a:stretch>
            <a:fillRect/>
          </a:stretch>
        </p:blipFill>
        <p:spPr>
          <a:xfrm>
            <a:off x="7124700" y="1968500"/>
            <a:ext cx="4394200" cy="1989945"/>
          </a:xfrm>
          <a:prstGeom prst="rect">
            <a:avLst/>
          </a:prstGeom>
        </p:spPr>
      </p:pic>
      <p:sp>
        <p:nvSpPr>
          <p:cNvPr id="11" name="text"/>
          <p:cNvSpPr txBox="1"/>
          <p:nvPr/>
        </p:nvSpPr>
        <p:spPr>
          <a:xfrm>
            <a:off x="7010400" y="413624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pair of resistors wired two ways on identical cells: on the left they sit end to end in a single loop, and on the right each of them runs from the top rail to the bottom rail with junction dots where the second branch joins.</a:t>
            </a:r>
          </a:p>
        </p:txBody>
      </p:sp>
      <p:sp>
        <p:nvSpPr>
          <p:cNvPr id="12" name="text"/>
          <p:cNvSpPr txBox="1"/>
          <p:nvPr/>
        </p:nvSpPr>
        <p:spPr>
          <a:xfrm>
            <a:off x="7010400" y="497952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You have three 6.0 Ω resistors. List every distinct total resistance you can build using ALL three, with the configurations.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All series: 18 Ω. All parallel: 2.0 Ω.</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in series with a parallel pair: 6 + 3 = 9.0 Ω.</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in parallel with a series pair: (6 × 12)/18 = 4.0 Ω. Four distinct values.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4.0, 9.0, and 18 Ω</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SERIES &amp; PARALLEL CIRCUITS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Series &amp; Parallel Circuits.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13.7 Electric Power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https://giophysics.com/chapter-22/electric-power/</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https://giophysics.com/chapter-22/series-parallel-circuits/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https://giophysics.com/chapter-22/presentation/?lesson=seriesParallel</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https://giophysics.com/downloads/22-6-series-parallel-circuits.pdf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Series components form one loop carrying the same current; parallel components sit on separate branches sharing the same potential difference.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10 Ω resistors give 20 Ω in series but only 5 Ω in parallel — the parallel pair offers two paths for the current.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ways to connect, two sets of rules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series, resistances simply add and everything carries one current. In parallel, each branch feels the full supply voltage, branch currents add, and the combined resistance is always smaller than the smallest branch.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Series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charge passes every component in turn, so I is common and the supply p.d. is shared: V = V₁ + V₂. The larger resistance takes the larger share.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branch connects directly across the supply, so V is common and the current splits: I = I₁ + I₂. The smaller resistance takes the larger current.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lights are parallel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Parallel branches operate independently at full voltage — one failed lamp leaves the others lit, unlike a series chain.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SERIES &amp; PARALLEL CIRCUITS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Series &amp; Parallel Circuits.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Circuits — Series &amp; Parallel Circuits</dc:title>
  <dc:subject>Circuits</dc:subject>
  <dc:creator>GioPhysics</dc:creator>
  <cp:keywords>lesson, Circuits, chapter-22,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