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notesMaster" Target="notesMasters/notesMaster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Circuits — Circuit Symbols &amp; Diagrams. Lesson 1 of 8.</a:t>
            </a:r>
          </a:p>
          <a:p>
            <a:pPr marL="0" indent="0">
              <a:buNone/>
            </a:pPr>
            <a:r>
              <a:rPr lang="en-GB" sz="1200" dirty="0"/>
              <a:t>[Intro] Engineers and scientists record circuits with standard symbols so any complex arrangement can be drawn — and read — clearly and precisely by anyone.</a:t>
            </a:r>
          </a:p>
          <a:p>
            <a:pPr marL="0" indent="0">
              <a:buNone/>
            </a:pPr>
            <a:r>
              <a:rPr lang="en-GB" sz="1200" dirty="0"/>
              <a:t>[Source] https://giophysics.com/chapter-22/circuit-symbols-diagrams/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thermistor is a resistor rectangle with a diagonal bar across it. The kind used at this level is NTC: its resistance falls sharply as it gets hotter. A light-dependent resistor is the same rectangle with two arrows pointing in at it, and its resistance falls as the light on it grows brighter. Both are input components — they turn a temperature or a light level into a resistance the rest of the loop can respond to. A diode is a triangle pointing into a bar: it passes conventional current only in the direction the triangle points, and blocks it the other way, which is what makes it useful for turning alternating current into direct. A light-emitting diode is the same symbol with two arrows pointing away from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Complete loop: supply → components → supply</a:t>
            </a:r>
          </a:p>
          <a:p>
            <a:pPr marL="0" indent="0">
              <a:buNone/>
            </a:pPr>
            <a:r>
              <a:rPr lang="en-GB" sz="1200" dirty="0"/>
              <a:t>[In plain English] Charge can only flow when there is an unbroken path from one terminal of the supply, through the components, and back to the other terminal.</a:t>
            </a:r>
          </a:p>
          <a:p>
            <a:pPr marL="0" indent="0">
              <a:buNone/>
            </a:pPr>
            <a:r>
              <a:rPr lang="en-GB" sz="1200" dirty="0"/>
              <a:t>[Note] Current needs an unbroken conducting path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Ammeter placement: in series</a:t>
            </a:r>
          </a:p>
          <a:p>
            <a:pPr marL="0" indent="0">
              <a:buNone/>
            </a:pPr>
            <a:r>
              <a:rPr lang="en-GB" sz="1200" dirty="0"/>
              <a:t>[In plain English] An ammeter counts the charge flowing through a point, so it sits in the path of the current — in series with the component.</a:t>
            </a:r>
          </a:p>
          <a:p>
            <a:pPr marL="0" indent="0">
              <a:buNone/>
            </a:pPr>
            <a:r>
              <a:rPr lang="en-GB" sz="1200" dirty="0"/>
              <a:t>[Note] An ideal ammeter has zero resistance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Voltmeter placement: in parallel</a:t>
            </a:r>
          </a:p>
          <a:p>
            <a:pPr marL="0" indent="0">
              <a:buNone/>
            </a:pPr>
            <a:r>
              <a:rPr lang="en-GB" sz="1200" dirty="0"/>
              <a:t>[In plain English] A voltmeter compares the energy per charge between two points, so it connects across a component — in parallel with it.</a:t>
            </a:r>
          </a:p>
          <a:p>
            <a:pPr marL="0" indent="0">
              <a:buNone/>
            </a:pPr>
            <a:r>
              <a:rPr lang="en-GB" sz="1200" dirty="0"/>
              <a:t>[Note] An ideal voltmeter has infinite resistance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Fifteen standard symbols set out in three rows with their names beneath: cell, battery, open switch, lamp and motor along the top, then resistor, variable resistor, fuse, ammeter and voltmeter, and finally thermistor, light-dependent resistor, diode, light-emitting diode and a junction dot.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3.1. 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a:t>
            </a:r>
          </a:p>
          <a:p>
            <a:pPr marL="0" indent="0">
              <a:buNone/>
            </a:pPr>
            <a:r>
              <a:rPr lang="en-GB" sz="1200" dirty="0"/>
              <a:t>[Where it came from] IGCSE Topic 4 · Electricity and magnetism, question 3; syllabus 4.3.</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a:p>
            <a:pPr marL="0" indent="0">
              <a:buNone/>
            </a:pPr>
            <a:r>
              <a:rPr lang="en-GB" sz="1200" dirty="0"/>
              <a:t>[Where it came from] IGCSE Topic 4 · Electricity and magnetism, question 7; syllabus 4.2, 4.3.</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lines in a diagram are not drawn to scale and their length does not matter. Connecting wire is treated as resistance-free, so only the components and how the loops connect them change the physics.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Name the two meters in a test circuit and how each must be connected to a lamp.</a:t>
            </a:r>
          </a:p>
          <a:p>
            <a:pPr marL="0" indent="0">
              <a:buNone/>
            </a:pPr>
            <a:r>
              <a:rPr lang="en-GB" sz="1200" dirty="0"/>
              <a:t>[Answer] Ammeter in series, voltmeter in parallel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 units &amp; prefixes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ammeter reads current: in series, in the lamp's loop.</a:t>
            </a:r>
          </a:p>
          <a:p>
            <a:pPr marL="0" indent="0">
              <a:buNone/>
            </a:pPr>
            <a:r>
              <a:rPr lang="en-GB" sz="1200" dirty="0"/>
              <a:t>[Step 2] The voltmeter reads p.d.: in parallel, across the lamp.</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Ammeter in series, voltmeter in parallel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Draw a circuit to measure the resistance of a lamp using a cell, a switch, an ammeter, and a voltmeter.</a:t>
            </a:r>
          </a:p>
          <a:p>
            <a:pPr marL="0" indent="0">
              <a:buNone/>
            </a:pPr>
            <a:r>
              <a:rPr lang="en-GB" sz="1200" dirty="0"/>
              <a:t>[Answer] Series loop of cell, switch, ammeter, and lamp, with the voltmeter across the lamp</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Draw one loop: cell → switch → ammeter → lamp → back to the cell.</a:t>
            </a:r>
          </a:p>
          <a:p>
            <a:pPr marL="0" indent="0">
              <a:buNone/>
            </a:pPr>
            <a:r>
              <a:rPr lang="en-GB" sz="1200" dirty="0"/>
              <a:t>[Step 2] Connect the voltmeter in parallel across the lamp only.</a:t>
            </a:r>
          </a:p>
          <a:p>
            <a:pPr marL="0" indent="0">
              <a:buNone/>
            </a:pPr>
            <a:r>
              <a:rPr lang="en-GB" sz="1200" dirty="0"/>
              <a:t>[Step 3] Close the switch, read I and V, then use R = V/I.</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Series loop of cell, switch, ammeter, and lamp, with the voltmeter across the lamp</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ammeter has been wired across the lamp. What happens when the switch is closed?</a:t>
            </a:r>
          </a:p>
          <a:p>
            <a:pPr marL="0" indent="0">
              <a:buNone/>
            </a:pPr>
            <a:r>
              <a:rPr lang="en-GB" sz="1200" dirty="0"/>
              <a:t>[Options] A The lamp lights normally and the ammeter reads the current through it   B The lamp goes dark and a dangerously large current flows through the ammeter   C Nothing happens — the ammeter blocks the loop</a:t>
            </a:r>
          </a:p>
          <a:p>
            <a:pPr marL="0" indent="0">
              <a:buNone/>
            </a:pPr>
            <a:r>
              <a:rPr lang="en-GB" sz="1200" dirty="0"/>
              <a:t>[Figure] A 6 V cell, a closed switch and a lamp form a single loop, but the ammeter has been wired from a junction on one side of the lamp to a junction on the other, so it bridges the lamp instead of sitting in the loop with 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lamp goes dark and a dangerously large current flows through the ammeter. An ammeter is deliberately built with almost no resistance, so that dropping it into a loop barely disturbs what it came to measure. Wired across the lamp, as in the drawing, that near-zero resistance is a second path in parallel with the lamp: almost every coulomb takes the meter instead, the p.d. across the lamp collapses and it goes out, while the current the cell drives is limited by little more than its own internal resistance.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How must an ammeter and a voltmeter be connected to measure a lamp's current and potential difference?</a:t>
            </a:r>
          </a:p>
          <a:p>
            <a:pPr marL="0" indent="0">
              <a:buNone/>
            </a:pPr>
            <a:r>
              <a:rPr lang="en-GB" sz="1200" dirty="0"/>
              <a:t>[Options] A Both in series with the lamp   B Ammeter in series, voltmeter in parallel with the lamp   C Ammeter in parallel, voltmeter in series with the lamp</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How must an ammeter and a voltmeter be connected to measure a lamp's current and potential difference?</a:t>
            </a:r>
          </a:p>
          <a:p>
            <a:pPr marL="0" indent="0">
              <a:buNone/>
            </a:pPr>
            <a:r>
              <a:rPr lang="en-GB" sz="1200" dirty="0"/>
              <a:t>[Option by option] A: The ammeter half of this is right. The voltmeter half is not: a voltmeter's resistance is enormous by design, so putting it in the loop is close to leaving the switch open — the current would fall to almost nothing and the lamp would stay dark.  B: Correct. Every coulomb has to pass through the ammeter for it to be counted, and the voltmeter has to reach both sides of the lamp to compare the potential there.  C: This is exactly the wiring drawn in the figure, and both halves are the dangerous ones: the near-zero-resistance ammeter short-circuits the lamp, and the near-infinite-resistance voltmeter stops the loop. Reverse them both and the circuit works.</a:t>
            </a:r>
          </a:p>
          <a:p>
            <a:pPr marL="0" indent="0">
              <a:buNone/>
            </a:pPr>
            <a:r>
              <a:rPr lang="en-GB" sz="1200" dirty="0"/>
              <a:t>[Answer] B — Ammeter in series, voltmeter in parallel with the lamp</a:t>
            </a:r>
          </a:p>
          <a:p>
            <a:pPr marL="0" indent="0">
              <a:buNone/>
            </a:pPr>
            <a:r>
              <a:rPr lang="en-GB" sz="1200" dirty="0"/>
              <a:t>[Why] Current must pass through the ammeter, while the voltmeter compares the potential on either side of the lamp.</a:t>
            </a:r>
          </a:p>
          <a:p>
            <a:pPr marL="0" indent="0">
              <a:buNone/>
            </a:pPr>
            <a:r>
              <a:rPr lang="en-GB" sz="1200" dirty="0"/>
              <a:t>[Reveal] One click for the answer, then one for the reason.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wiring faults, each made on its own. (a) The ammeter is connected in parallel with the lamp. (b) In a separate attempt, the voltmeter is connected in series in the loop. Predict the meter readings and the lamp in each case, treating the faults separately.</a:t>
            </a:r>
          </a:p>
          <a:p>
            <a:pPr marL="0" indent="0">
              <a:buNone/>
            </a:pPr>
            <a:r>
              <a:rPr lang="en-GB" sz="1200" dirty="0"/>
              <a:t>[Answer] (a) lamp out, ammeter passes a dangerously large current; (b) current ≈ 0, lamp dark, voltmeter reads ≈ the e.m.f.</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students wire the same circuit — one with 10 cm leads, one with two metres of the same wire. Whose lamp is brighter? Same cell, same lamp, same connections. The second student's leads loop twice round the bench before they reach anything.</a:t>
            </a:r>
          </a:p>
          <a:p>
            <a:pPr marL="0" indent="0">
              <a:buNone/>
            </a:pPr>
            <a:r>
              <a:rPr lang="en-GB" sz="1200" dirty="0"/>
              <a:t>[Answer] Both the same, to anything an eye can see. Connecting wire is thick copper and its resistance is a tiny fraction of the lamp's, so a circuit diagram is a map of what is joined to what — the length of the lines on it carries no meaning at all.</a:t>
            </a:r>
          </a:p>
          <a:p>
            <a:pPr marL="0" indent="0">
              <a:buNone/>
            </a:pPr>
            <a:r>
              <a:rPr lang="en-GB" sz="1200" dirty="0"/>
              <a:t>[Figure] A 6 V cell, a closed switch and a lamp form a single loop, but the ammeter has been wired from a junction on one side of the lamp to a junction on the other, so it bridges the lamp instead of sitting in the loop with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Fault (a) alone: the ammeter's near-zero resistance short-circuits the lamp, so almost all the current bypasses it. The lamp goes out and the ammeter carries a dangerously large current, limited only by the cell and the leads.</a:t>
            </a:r>
          </a:p>
          <a:p>
            <a:pPr marL="0" indent="0">
              <a:buNone/>
            </a:pPr>
            <a:r>
              <a:rPr lang="en-GB" sz="1200" dirty="0"/>
              <a:t>[Step 2] Fault (b) alone: the voltmeter's near-infinite resistance now sits in the only loop, so the current falls to almost nothing. The lamp stays dark and the voltmeter reads close to the full e.m.f., because nearly all of it is dropped across the voltmeter itself.</a:t>
            </a:r>
          </a:p>
          <a:p>
            <a:pPr marL="0" indent="0">
              <a:buNone/>
            </a:pPr>
            <a:r>
              <a:rPr lang="en-GB" sz="1200" dirty="0"/>
              <a:t>[Step 3] Judge each fault on its own. If both were made at the same time the series voltmeter would still choke the loop, so the parallel ammeter would not draw a large current — the danger in (a) exists only while the rest of the circuit is wired correctly.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lamp out, ammeter passes a dangerously large current; (b) current ≈ 0, lamp dark, voltmeter reads ≈ the e.m.f.</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Design a circuit to measure a lamp's resistance at three different brightnesses using one cell, one variable resistor, an ammeter, and a voltmeter. Explain each component's role.</a:t>
            </a:r>
          </a:p>
          <a:p>
            <a:pPr marL="0" indent="0">
              <a:buNone/>
            </a:pPr>
            <a:r>
              <a:rPr lang="en-GB" sz="1200" dirty="0"/>
              <a:t>[Answer] Rheostat in series to set current; R = V/I from each (I, V) pair, rising as the lamp brightens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Series loop: cell → variable resistor → ammeter → lamp → cell; voltmeter across the lamp only.</a:t>
            </a:r>
          </a:p>
          <a:p>
            <a:pPr marL="0" indent="0">
              <a:buNone/>
            </a:pPr>
            <a:r>
              <a:rPr lang="en-GB" sz="1200" dirty="0"/>
              <a:t>[Step 2] The variable resistor sets the loop current, giving three operating points; the meters record (I, V) pairs at each.</a:t>
            </a:r>
          </a:p>
          <a:p>
            <a:pPr marL="0" indent="0">
              <a:buNone/>
            </a:pPr>
            <a:r>
              <a:rPr lang="en-GB" sz="1200" dirty="0"/>
              <a:t>[Step 3] R = V/I at each point — expect R to rise with brightness as the filament heats.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Rheostat in series to set current; R = V/I from each (I, V) pair, rising as the lamp brightens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https://giophysics.com/chapter-22/presentation/?lesson=symbols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circuit diagram uses standard symbols and straight lines to show how components are connected into loops.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cell, a switch, and a lamp drawn in one rectangle of lines means: close the switch and charge can flow around one complete loop, lighting the lamp.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circuit diagram is a map, not a picture. Each standard symbol stands for a component; straight lines stand for connecting wire assumed to have no resistance. A circuit only works when the loop from one terminal of the supply to the other is complete.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cell is one unit; a battery is two or more cells. The longer line marks the positive terminal. A power supply symbol stands for mains-driven sources.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Switches break the loop; fuses melt to break it automatically when current is too large; variable resistors adjust current smoothly.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Ammeters read current in series, voltmeters read potential difference in parallel, and lamps, motors, buzzers, and resistors transfer energy out of the circuit.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22/presentation/?lesson=symbol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hyperlink" Target="https://giophysics.com/chapter-22/presentation/?lesson=symbol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hyperlink" Target="https://giophysics.com/curricula/igcse/exams/electricity-and-magnetism#q3"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hyperlink" Target="https://giophysics.com/curricula/igcse/exams/electricity-and-magnetism#q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giophysics.com/chapter-22/presentation/?lesson=symbol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2/presentation/?lesson=symbol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giophysics.com/chapter-22/electric-current-charge/" TargetMode="External"/><Relationship Id="rId4" Type="http://schemas.openxmlformats.org/officeDocument/2006/relationships/hyperlink" Target="https://giophysics.com/chapter-22/circuit-symbols-diagrams/" TargetMode="External"/><Relationship Id="rId5" Type="http://schemas.openxmlformats.org/officeDocument/2006/relationships/hyperlink" Target="https://giophysics.com/chapter-22/presentation/?lesson=symbols" TargetMode="External"/><Relationship Id="rId6" Type="http://schemas.openxmlformats.org/officeDocument/2006/relationships/hyperlink" Target="https://giophysics.com/chapter-22/" TargetMode="External"/><Relationship Id="rId7" Type="http://schemas.openxmlformats.org/officeDocument/2006/relationships/hyperlink" Target="https://giophysics.com/downloads/22-1-circuit-symbols-diagram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13 ·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 shared language for circuits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Circuit Symbols &amp; Diagrams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Engineers and scientists record circuits with standard symbols so any complex arrangement can be drawn — and read — clearly and precisely by anyone.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8 in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https://giophysics.com/chapter-22/circuit-symbols-diagrams/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Sensing and one-way components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7656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thermistor is a resistor rectangle with a diagonal bar across it. The kind used at this level is NTC: its resistance falls sharply as it gets hotter. A light-dependent resistor is the same rectangle with two arrows pointing in at it, and its resistance falls as the light on it grows brighter.</a:t>
            </a:r>
          </a:p>
        </p:txBody>
      </p:sp>
      <p:sp>
        <p:nvSpPr>
          <p:cNvPr id="7" name="text"/>
          <p:cNvSpPr txBox="1"/>
          <p:nvPr/>
        </p:nvSpPr>
        <p:spPr>
          <a:xfrm>
            <a:off x="558800" y="361148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are input components — they turn a temperature or a light level into a resistance the rest of the loop can respond to. A diode is a triangle pointing into a bar: it passes conventional current only in the direction the triangle points, and blocks it the other way, which is what makes it useful for turning alternating current into direct. A light-emitting diode is the same symbol with two arrows pointing away from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Complete loop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supply → components → supply</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Current needs an unbroken conducting path</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can only flow when there is an unbroken path from one terminal of the supply, through the components, and back to the other terminal.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Ammeter placement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in series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ideal ammeter has zero resistance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ammeter counts the charge flowing through a point, so it sits in the path of the current — in series with the component.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Voltmeter placement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in parallel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ideal voltmeter has infinite resistance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voltmeter compares the energy per charge between two points, so it connects across a component — in parallel with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series circuit topology graph" descr="series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series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alphabet of a circuit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308281" y="1854200"/>
            <a:ext cx="5575438" cy="3402330"/>
          </a:xfrm>
          <a:prstGeom prst="rect">
            <a:avLst/>
          </a:prstGeom>
          <a:solidFill>
            <a:srgbClr val="FFFFFF"/>
          </a:solidFill>
          <a:ln w="9525">
            <a:solidFill>
              <a:srgbClr val="C6C8BB"/>
            </a:solidFill>
          </a:ln>
        </p:spPr>
      </p:sp>
      <p:pic>
        <p:nvPicPr>
          <p:cNvPr id="7" name="Fifteen standard symbols set out in three rows with their names beneath: cell, battery, open switch, lamp and motor along the top, then resistor, variable resistor, fuse, ammeter and voltmeter, and finally thermistor, light-dependent resistor, diode, light-emitting diode and a junction dot." descr="Fifteen standard symbols set out in three rows with their names beneath: cell, battery, open switch, lamp and motor along the top, then resistor, variable resistor, fuse, ammeter and voltmeter, and finally thermistor, light-dependent resistor, diode, light-emitting diode and a junction dot."/>
          <p:cNvPicPr>
            <a:picLocks noChangeAspect="1"/>
          </p:cNvPicPr>
          <p:nvPr/>
        </p:nvPicPr>
        <p:blipFill>
          <a:blip r:embed="rId3"/>
          <a:stretch>
            <a:fillRect/>
          </a:stretch>
        </p:blipFill>
        <p:spPr>
          <a:xfrm>
            <a:off x="3422581" y="1968500"/>
            <a:ext cx="53468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Fifteen standard symbols set out in three rows with their names beneath: cell, battery, open switch, lamp and motor along the top, then resistor, variable resistor, fuse, ammeter and voltmeter, and finally thermistor, light-dependent resistor, diode, light-emitting diode and a junction dot.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3.1 — IGCSE Topic 4 · Electricity and magnetism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3 of that paper · syllabus 4.3</a:t>
            </a:r>
          </a:p>
        </p:txBody>
      </p:sp>
      <p:sp>
        <p:nvSpPr>
          <p:cNvPr id="6" name="panel"/>
          <p:cNvSpPr/>
          <p:nvPr/>
        </p:nvSpPr>
        <p:spPr>
          <a:xfrm>
            <a:off x="2014538" y="1854200"/>
            <a:ext cx="8162925" cy="3402330"/>
          </a:xfrm>
          <a:prstGeom prst="rect">
            <a:avLst/>
          </a:prstGeom>
          <a:solidFill>
            <a:srgbClr val="FFFFFF"/>
          </a:solidFill>
          <a:ln w="9525">
            <a:solidFill>
              <a:srgbClr val="C6C8BB"/>
            </a:solidFill>
          </a:ln>
        </p:spPr>
      </p:sp>
      <p:pic>
        <p:nvPicPr>
          <p:cNvPr id="7" name="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 descr="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
          <p:cNvPicPr>
            <a:picLocks noChangeAspect="1"/>
          </p:cNvPicPr>
          <p:nvPr/>
        </p:nvPicPr>
        <p:blipFill>
          <a:blip r:embed="rId3"/>
          <a:stretch>
            <a:fillRect/>
          </a:stretch>
        </p:blipFill>
        <p:spPr>
          <a:xfrm>
            <a:off x="2128838" y="1968500"/>
            <a:ext cx="7934325"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IGCSE Topic 4 · Electricity and magnetism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4.2, 4.3</a:t>
            </a:r>
          </a:p>
        </p:txBody>
      </p:sp>
      <p:sp>
        <p:nvSpPr>
          <p:cNvPr id="6" name="panel"/>
          <p:cNvSpPr/>
          <p:nvPr/>
        </p:nvSpPr>
        <p:spPr>
          <a:xfrm>
            <a:off x="3006090" y="1854200"/>
            <a:ext cx="6179820" cy="3204210"/>
          </a:xfrm>
          <a:prstGeom prst="rect">
            <a:avLst/>
          </a:prstGeom>
          <a:solidFill>
            <a:srgbClr val="FFFFFF"/>
          </a:solidFill>
          <a:ln w="9525">
            <a:solidFill>
              <a:srgbClr val="C6C8BB"/>
            </a:solidFill>
          </a:ln>
        </p:spPr>
      </p:sp>
      <p:pic>
        <p:nvPicPr>
          <p:cNvPr id="7" name="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 descr="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
          <p:cNvPicPr>
            <a:picLocks noChangeAspect="1"/>
          </p:cNvPicPr>
          <p:nvPr/>
        </p:nvPicPr>
        <p:blipFill>
          <a:blip r:embed="rId3"/>
          <a:stretch>
            <a:fillRect/>
          </a:stretch>
        </p:blipFill>
        <p:spPr>
          <a:xfrm>
            <a:off x="3120390" y="1968500"/>
            <a:ext cx="595122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lines in a diagram are not drawn to scale and their length does not matter. Connecting wire is treated as resistance-free, so only the components and how the loops connect them change the physics.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Name the two meters in a test circuit and how each must be connected to a lamp.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 units &amp; prefixes</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Name the two meters in a test circuit and how each must be connected to a lamp.</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ammeter reads current: in series, in the lamp's loop.</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voltmeter reads p.d.: in parallel, across the lamp.</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Ammeter in series, voltmeter in parallel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Draw a circuit to measure the resistance of a lamp using a cell, a switch, an ammeter, and a voltmeter.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Draw a circuit to measure the resistance of a lamp using a cell, a switch, an ammeter, and a voltmeter.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Draw one loop: cell → switch → ammeter → lamp → back to the cell.</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Connect the voltmeter in parallel across the lamp only.</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Close the switch, read I and V, then use R = V/I.</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Series loop of cell, switch, ammeter, and lamp, with the voltmeter across the lamp</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ammeter has been wired across the lamp. What happens when the switch is closed?</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lamp lights normally and the ammeter reads the current through it</a:t>
            </a:r>
          </a:p>
        </p:txBody>
      </p:sp>
      <p:sp>
        <p:nvSpPr>
          <p:cNvPr id="8" name="text"/>
          <p:cNvSpPr txBox="1"/>
          <p:nvPr/>
        </p:nvSpPr>
        <p:spPr>
          <a:xfrm>
            <a:off x="558800" y="31800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lamp goes dark and a dangerously large current flows through the ammeter</a:t>
            </a:r>
          </a:p>
        </p:txBody>
      </p:sp>
      <p:sp>
        <p:nvSpPr>
          <p:cNvPr id="9" name="text"/>
          <p:cNvSpPr txBox="1"/>
          <p:nvPr/>
        </p:nvSpPr>
        <p:spPr>
          <a:xfrm>
            <a:off x="558800" y="37261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Nothing happens — the ammeter blocks the loop</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 6 V cell, a closed switch and a lamp form a single loop, but the ammeter has been wired from a junction on one side of the lamp to a junction on the other, so it bridges the lamp instead of sitting in the loop with it." descr="A 6 V cell, a closed switch and a lamp form a single loop, but the ammeter has been wired from a junction on one side of the lamp to a junction on the other, so it bridges the lamp instead of sitting in the loop with it."/>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6 V cell, a closed switch and a lamp form a single loop, but the ammeter has been wired from a junction on one side of the lamp to a junction on the other, so it bridges the lamp instead of sitting in the loop with it.</a:t>
            </a:r>
          </a:p>
        </p:txBody>
      </p:sp>
      <p:sp>
        <p:nvSpPr>
          <p:cNvPr id="13"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lamp goes dark and a dangerously large current flows through the ammeter</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An ammeter is deliberately built with almost no resistance, so that dropping it into a loop barely disturbs what it came to measure. Wired across the lamp, as in the drawing, that near-zero resistance is a second path in parallel with the lamp: almost every coulomb takes the meter instead, the p.d. across the lamp collapses and it goes out, while the current the cell drives is limited by little more than its own internal resistance.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How must an ammeter and a voltmeter be connected to measure a lamp's current and potential difference?</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in series with the lamp</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Ammeter in series, voltmeter in parallel with the lamp</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Ammeter in parallel, voltmeter in series with the lamp</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Ammeter in series, voltmeter in parallel with the lamp</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Current must pass through the ammeter, while the voltmeter compares the potential on either side of the lamp.</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ammeter half of this is right. The voltmeter half is not: a voltmeter's resistance is enormous by design, so putting it in the loop is close to leaving the switch open — the current would fall to almost nothing and the lamp would stay dark.</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Every coulomb has to pass through the ammeter for it to be counted, and the voltmeter has to reach both sides of the lamp to compare the potential there.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exactly the wiring drawn in the figure, and both halves are the dangerous ones: the near-zero-resistance ammeter short-circuits the lamp, and the near-infinite-resistance voltmeter stops the loop. Reverse them both and the circuit works.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CIRCUIT SYMBOLS &amp;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Circuit Symbols &amp;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wiring faults, each made on its own. (a) The ammeter is connected in parallel with the lamp. (b) In a separate attempt, the voltmeter is connected in series in the loop. Predict the meter readings and the lamp in each case, treating the faults separately.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students wire the same circuit — one with 10 cm leads, one with two metres of the same wire. Whose lamp is brighter?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cell, same lamp, same connections. The second student's leads loop twice round the bench before they reach anything.</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Both the same, to anything an eye can see. Connecting wire is thick copper and its resistance is a tiny fraction of the lamp's, so a circuit diagram is a map of what is joined to what — the length of the lines on it carries no meaning at all.</a:t>
            </a:r>
          </a:p>
        </p:txBody>
      </p:sp>
      <p:sp>
        <p:nvSpPr>
          <p:cNvPr id="9" name="panel"/>
          <p:cNvSpPr/>
          <p:nvPr/>
        </p:nvSpPr>
        <p:spPr>
          <a:xfrm>
            <a:off x="7010400" y="1854200"/>
            <a:ext cx="4622800" cy="2425700"/>
          </a:xfrm>
          <a:prstGeom prst="rect">
            <a:avLst/>
          </a:prstGeom>
          <a:solidFill>
            <a:srgbClr val="FFFFFF"/>
          </a:solidFill>
          <a:ln w="9525">
            <a:solidFill>
              <a:srgbClr val="C6C8BB"/>
            </a:solidFill>
          </a:ln>
        </p:spPr>
      </p:sp>
      <p:pic>
        <p:nvPicPr>
          <p:cNvPr id="10" name="A 6 V cell, a closed switch and a lamp form a single loop, but the ammeter has been wired from a junction on one side of the lamp to a junction on the other, so it bridges the lamp instead of sitting in the loop with it." descr="A 6 V cell, a closed switch and a lamp form a single loop, but the ammeter has been wired from a junction on one side of the lamp to a junction on the other, so it bridges the lamp instead of sitting in the loop with it."/>
          <p:cNvPicPr>
            <a:picLocks noChangeAspect="1"/>
          </p:cNvPicPr>
          <p:nvPr/>
        </p:nvPicPr>
        <p:blipFill>
          <a:blip r:embed="rId3"/>
          <a:stretch>
            <a:fillRect/>
          </a:stretch>
        </p:blipFill>
        <p:spPr>
          <a:xfrm>
            <a:off x="7124700" y="1968500"/>
            <a:ext cx="4394200" cy="2197100"/>
          </a:xfrm>
          <a:prstGeom prst="rect">
            <a:avLst/>
          </a:prstGeom>
        </p:spPr>
      </p:pic>
      <p:sp>
        <p:nvSpPr>
          <p:cNvPr id="11"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6 V cell, a closed switch and a lamp form a single loop, but the ammeter has been wired from a junction on one side of the lamp to a junction on the other, so it bridges the lamp instead of sitting in the loop with it.</a:t>
            </a:r>
          </a:p>
        </p:txBody>
      </p:sp>
      <p:sp>
        <p:nvSpPr>
          <p:cNvPr id="12"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wiring faults, each made on its own. (a) The ammeter is connected in parallel with the lamp. (b) In a separate attempt, the voltmeter is connected in series in the loop. Predict the meter readings and the lamp in each case, treating the faults separately.</a:t>
            </a:r>
          </a:p>
        </p:txBody>
      </p:sp>
      <p:sp>
        <p:nvSpPr>
          <p:cNvPr id="9" name="step-number"/>
          <p:cNvSpPr txBox="1"/>
          <p:nvPr/>
        </p:nvSpPr>
        <p:spPr>
          <a:xfrm>
            <a:off x="558800" y="247015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47015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Fault (a) alone: the ammeter's near-zero resistance short-circuits the lamp, so almost all the current bypasses it. The lamp goes out and the ammeter carries a dangerously large current, limited only by the cell and the leads.</a:t>
            </a:r>
          </a:p>
        </p:txBody>
      </p:sp>
      <p:sp>
        <p:nvSpPr>
          <p:cNvPr id="11" name="step-number"/>
          <p:cNvSpPr txBox="1"/>
          <p:nvPr/>
        </p:nvSpPr>
        <p:spPr>
          <a:xfrm>
            <a:off x="558800" y="3055620"/>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055620"/>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Fault (b) alone: the voltmeter's near-infinite resistance now sits in the only loop, so the current falls to almost nothing. The lamp stays dark and the voltmeter reads close to the full e.m.f., because nearly all of it is dropped across the voltmeter itself.</a:t>
            </a:r>
          </a:p>
        </p:txBody>
      </p:sp>
      <p:sp>
        <p:nvSpPr>
          <p:cNvPr id="13" name="step-number"/>
          <p:cNvSpPr txBox="1"/>
          <p:nvPr/>
        </p:nvSpPr>
        <p:spPr>
          <a:xfrm>
            <a:off x="558800" y="3863975"/>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863975"/>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Judge each fault on its own. If both were made at the same time the series voltmeter would still choke the loop, so the parallel ammeter would not draw a large current — the danger in (a) exists only while the rest of the circuit is wired correctly.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lamp out, ammeter passes a dangerously large current; (b) current ≈ 0, lamp dark, voltmeter reads ≈ the e.m.f.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Design a circuit to measure a lamp's resistance at three different brightnesses using one cell, one variable resistor, an ammeter, and a voltmeter. Explain each component's role.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Design a circuit to measure a lamp's resistance at three different brightnesses using one cell, one variable resistor, an ammeter, and a voltmeter. Explain each component's role.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Series loop: cell → variable resistor → ammeter → lamp → cell; voltmeter across the lamp only.</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variable resistor sets the loop current, giving three operating points; the meters record (I, V) pairs at each.</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V/I at each point — expect R to rise with brightness as the filament heats.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Rheostat in series to set current; R = V/I from each (I, V) pair, rising as the lamp brightens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CIRCUIT SYMBOLS &amp;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Circuit Symbols &amp;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34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13.2 Electric Current &amp; Charge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https://giophysics.com/chapter-22/electric-current-charge/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https://giophysics.com/chapter-22/circuit-symbols-diagrams/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https://giophysics.com/chapter-22/presentation/?lesson=symbols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https://giophysics.com/downloads/22-1-circuit-symbols-diagrams.pdf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circuit diagram uses standard symbols and straight lines to show how components are connected into loops.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cell, a switch, and a lamp drawn in one rectangle of lines means: close the switch and charge can flow around one complete loop, lighting the lamp.</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shared language for circuits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circuit diagram is a map, not a picture. Each standard symbol stands for a component; straight lines stand for connecting wire assumed to have no resistance. A circuit only works when the loop from one terminal of the supply to the other is complete.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Sources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cell is one unit; a battery is two or more cells. The longer line marks the positive terminal. A power supply symbol stands for mains-driven sources.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Control and protection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Switches break the loop; fuses melt to break it automatically when current is too large; variable resistors adjust current smoothly.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Measurement and output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Ammeters read current in series, voltmeters read potential difference in parallel, and lamps, motors, buzzers, and resistors transfer energy out of the circuit.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CIRCUIT SYMBOLS &amp;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Circuit Symbols &amp;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35</Slides>
  <Notes>35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Circuits — Circuit Symbols &amp; Diagrams</dc:title>
  <dc:subject>Circuits</dc:subject>
  <dc:creator>GioPhysics</dc:creator>
  <cp:keywords>lesson, Circuits, chapter-22,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